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65" r:id="rId4"/>
    <p:sldId id="259" r:id="rId5"/>
    <p:sldId id="260" r:id="rId6"/>
    <p:sldId id="263" r:id="rId7"/>
    <p:sldId id="258" r:id="rId8"/>
    <p:sldId id="261" r:id="rId9"/>
    <p:sldId id="262" r:id="rId10"/>
    <p:sldId id="264" r:id="rId11"/>
    <p:sldId id="266" r:id="rId12"/>
  </p:sldIdLst>
  <p:sldSz cx="9144000" cy="5143500" type="screen16x9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-276" y="-9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71EB50-6805-48C0-8EFD-48AB2E3DFC99}" type="datetimeFigureOut">
              <a:rPr lang="uk-UA" smtClean="0"/>
              <a:t>19.03.2014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32A85F-208E-43D3-9FA3-590E0C4025E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645056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32A85F-208E-43D3-9FA3-590E0C4025EC}" type="slidenum">
              <a:rPr lang="uk-UA" smtClean="0"/>
              <a:t>5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630729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32A85F-208E-43D3-9FA3-590E0C4025EC}" type="slidenum">
              <a:rPr lang="uk-UA" smtClean="0"/>
              <a:t>6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160140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2" y="1597820"/>
            <a:ext cx="7772400" cy="1102519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 smtClean="0"/>
              <a:t>Зразок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E7124-D327-4694-BD5B-7AC1109D393D}" type="datetimeFigureOut">
              <a:rPr lang="uk-UA" smtClean="0"/>
              <a:t>19.03.2014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58CF5-F03D-48A7-82B4-A34F73CCA57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826719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E7124-D327-4694-BD5B-7AC1109D393D}" type="datetimeFigureOut">
              <a:rPr lang="uk-UA" smtClean="0"/>
              <a:t>19.03.2014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58CF5-F03D-48A7-82B4-A34F73CCA57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959480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6629399" y="205979"/>
            <a:ext cx="2057401" cy="4388644"/>
          </a:xfrm>
        </p:spPr>
        <p:txBody>
          <a:bodyPr vert="eaVert"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1" cy="4388644"/>
          </a:xfrm>
        </p:spPr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E7124-D327-4694-BD5B-7AC1109D393D}" type="datetimeFigureOut">
              <a:rPr lang="uk-UA" smtClean="0"/>
              <a:t>19.03.2014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58CF5-F03D-48A7-82B4-A34F73CCA57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721271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E7124-D327-4694-BD5B-7AC1109D393D}" type="datetimeFigureOut">
              <a:rPr lang="uk-UA" smtClean="0"/>
              <a:t>19.03.2014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58CF5-F03D-48A7-82B4-A34F73CCA57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57921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4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722314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E7124-D327-4694-BD5B-7AC1109D393D}" type="datetimeFigureOut">
              <a:rPr lang="uk-UA" smtClean="0"/>
              <a:t>19.03.2014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58CF5-F03D-48A7-82B4-A34F73CCA57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787353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457201" y="1200151"/>
            <a:ext cx="4038601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1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E7124-D327-4694-BD5B-7AC1109D393D}" type="datetimeFigureOut">
              <a:rPr lang="uk-UA" smtClean="0"/>
              <a:t>19.03.2014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58CF5-F03D-48A7-82B4-A34F73CCA57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994388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4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4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E7124-D327-4694-BD5B-7AC1109D393D}" type="datetimeFigureOut">
              <a:rPr lang="uk-UA" smtClean="0"/>
              <a:t>19.03.2014</a:t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58CF5-F03D-48A7-82B4-A34F73CCA57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925863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E7124-D327-4694-BD5B-7AC1109D393D}" type="datetimeFigureOut">
              <a:rPr lang="uk-UA" smtClean="0"/>
              <a:t>19.03.2014</a:t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58CF5-F03D-48A7-82B4-A34F73CCA57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238868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E7124-D327-4694-BD5B-7AC1109D393D}" type="datetimeFigureOut">
              <a:rPr lang="uk-UA" smtClean="0"/>
              <a:t>19.03.2014</a:t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58CF5-F03D-48A7-82B4-A34F73CCA57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722728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3575052" y="204789"/>
            <a:ext cx="5111749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457202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E7124-D327-4694-BD5B-7AC1109D393D}" type="datetimeFigureOut">
              <a:rPr lang="uk-UA" smtClean="0"/>
              <a:t>19.03.2014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58CF5-F03D-48A7-82B4-A34F73CCA57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968334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E7124-D327-4694-BD5B-7AC1109D393D}" type="datetimeFigureOut">
              <a:rPr lang="uk-UA" smtClean="0"/>
              <a:t>19.03.2014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58CF5-F03D-48A7-82B4-A34F73CCA57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853815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FE7124-D327-4694-BD5B-7AC1109D393D}" type="datetimeFigureOut">
              <a:rPr lang="uk-UA" smtClean="0"/>
              <a:t>19.03.2014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3124202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758CF5-F03D-48A7-82B4-A34F73CCA57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10932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16.png"/><Relationship Id="rId4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jp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6.jp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5.png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9" y="-22861"/>
            <a:ext cx="9144000" cy="516636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Прямокутник 4"/>
          <p:cNvSpPr/>
          <p:nvPr/>
        </p:nvSpPr>
        <p:spPr>
          <a:xfrm>
            <a:off x="827583" y="519523"/>
            <a:ext cx="699813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uk-UA" sz="3600" b="1" cap="all" dirty="0" smtClean="0">
                <a:ln/>
                <a:solidFill>
                  <a:srgbClr val="00B0F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Урок </a:t>
            </a:r>
            <a:endParaRPr lang="en-US" sz="3600" b="1" cap="all" dirty="0" smtClean="0">
              <a:ln/>
              <a:solidFill>
                <a:srgbClr val="00B0F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  <a:p>
            <a:pPr algn="ctr"/>
            <a:r>
              <a:rPr lang="uk-UA" sz="3600" b="1" cap="all" dirty="0" smtClean="0">
                <a:ln/>
                <a:solidFill>
                  <a:srgbClr val="00B0F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розвитку </a:t>
            </a:r>
            <a:r>
              <a:rPr lang="uk-UA" sz="3600" b="1" cap="all" dirty="0" err="1" smtClean="0">
                <a:ln/>
                <a:solidFill>
                  <a:srgbClr val="00B0F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зв</a:t>
            </a:r>
            <a:r>
              <a:rPr lang="en-US" sz="3600" b="1" cap="all" dirty="0" smtClean="0">
                <a:ln/>
                <a:solidFill>
                  <a:srgbClr val="00B0F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’</a:t>
            </a:r>
            <a:r>
              <a:rPr lang="uk-UA" sz="3600" b="1" cap="all" dirty="0" err="1" smtClean="0">
                <a:ln/>
                <a:solidFill>
                  <a:srgbClr val="00B0F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язного</a:t>
            </a:r>
            <a:r>
              <a:rPr lang="uk-UA" sz="3600" b="1" cap="all" dirty="0" smtClean="0">
                <a:ln/>
                <a:solidFill>
                  <a:srgbClr val="00B0F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мовлення</a:t>
            </a:r>
            <a:endParaRPr lang="uk-UA" sz="3600" b="1" cap="all" spc="0" dirty="0">
              <a:ln/>
              <a:solidFill>
                <a:srgbClr val="00B0F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6" name="Прямокутник 5"/>
          <p:cNvSpPr/>
          <p:nvPr/>
        </p:nvSpPr>
        <p:spPr>
          <a:xfrm>
            <a:off x="3203850" y="1869672"/>
            <a:ext cx="203613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у 4 класі</a:t>
            </a:r>
            <a:endParaRPr lang="uk-UA" sz="40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7" name="Прямокутник 6"/>
          <p:cNvSpPr/>
          <p:nvPr/>
        </p:nvSpPr>
        <p:spPr>
          <a:xfrm>
            <a:off x="5364089" y="3435847"/>
            <a:ext cx="328448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Підготувала вчителька </a:t>
            </a:r>
          </a:p>
          <a:p>
            <a:pPr algn="ctr"/>
            <a:r>
              <a:rPr lang="uk-UA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Влащинецької ЗОШ</a:t>
            </a:r>
          </a:p>
          <a:p>
            <a:pPr algn="ctr"/>
            <a:r>
              <a:rPr lang="uk-UA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Мотельницька Л.Б</a:t>
            </a:r>
            <a:endParaRPr lang="uk-UA" sz="2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171292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492" y="-416890"/>
            <a:ext cx="9406027" cy="5643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9177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cmd type="evt" cmd="onstopaudio">
                                      <p:cBhvr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ldTgt/>
                                        </p:tgtEl>
                                      </p:cBhvr>
                                    </p:cmd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Осінь, осінь по землі крокує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8017.7548" end="13921.260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885" y="-17771"/>
            <a:ext cx="9144000" cy="5397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749" y="-236562"/>
            <a:ext cx="9361040" cy="56166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Осінь, осінь по землі крокує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20264.217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" y="681540"/>
            <a:ext cx="9121819" cy="3848267"/>
          </a:xfrm>
          <a:prstGeom prst="rect">
            <a:avLst/>
          </a:prstGeom>
          <a:ln>
            <a:solidFill>
              <a:srgbClr val="7030A0"/>
            </a:solidFill>
          </a:ln>
        </p:spPr>
      </p:pic>
    </p:spTree>
    <p:extLst>
      <p:ext uri="{BB962C8B-B14F-4D97-AF65-F5344CB8AC3E}">
        <p14:creationId xmlns:p14="http://schemas.microsoft.com/office/powerpoint/2010/main" val="191149289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pic-16016-1600x120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2" name="Chaykovskiy-Petr-Иl_ich-club13333245-Vremena-goda---Noyabr_-Na-troyke(muzofon.com)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740.92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34400" y="4686300"/>
            <a:ext cx="609600" cy="4572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3670" y="-308570"/>
            <a:ext cx="10599116" cy="532605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0568" y="-743100"/>
            <a:ext cx="10467024" cy="566479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6552" y="-679693"/>
            <a:ext cx="10474318" cy="55945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0038792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27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5" presetClass="entr" presetSubtype="10" fill="hold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ntr" presetSubtype="16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5" presetClass="entr" presetSubtype="0" fill="hold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4" y="-776622"/>
            <a:ext cx="9786267" cy="639264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Прямокутник 2"/>
          <p:cNvSpPr/>
          <p:nvPr/>
        </p:nvSpPr>
        <p:spPr>
          <a:xfrm>
            <a:off x="1981032" y="249492"/>
            <a:ext cx="5733556" cy="393954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88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Тема</a:t>
            </a:r>
            <a:r>
              <a:rPr lang="uk-UA" sz="5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: </a:t>
            </a:r>
          </a:p>
          <a:p>
            <a:pPr algn="ctr"/>
            <a:r>
              <a:rPr lang="uk-UA" sz="5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Текст – опис. </a:t>
            </a:r>
          </a:p>
          <a:p>
            <a:pPr algn="ctr"/>
            <a:r>
              <a:rPr lang="uk-UA" sz="5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Говоримо красиво</a:t>
            </a:r>
          </a:p>
          <a:p>
            <a:pPr algn="ctr"/>
            <a:endParaRPr lang="uk-UA" sz="5400" b="1" cap="none" spc="0" dirty="0" smtClean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00B05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26136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Прямокутник 2"/>
          <p:cNvSpPr/>
          <p:nvPr/>
        </p:nvSpPr>
        <p:spPr>
          <a:xfrm>
            <a:off x="611561" y="357505"/>
            <a:ext cx="7488832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uk-UA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00B05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  <a:p>
            <a:pPr algn="ctr"/>
            <a:r>
              <a:rPr lang="uk-UA" sz="66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Твір</a:t>
            </a:r>
            <a:r>
              <a:rPr lang="uk-UA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</a:t>
            </a:r>
            <a:r>
              <a:rPr lang="uk-UA" sz="66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-</a:t>
            </a:r>
            <a:r>
              <a:rPr lang="uk-UA" sz="66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</a:t>
            </a:r>
            <a:r>
              <a:rPr lang="uk-UA" sz="66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опис </a:t>
            </a:r>
          </a:p>
          <a:p>
            <a:pPr algn="ctr"/>
            <a:r>
              <a:rPr lang="uk-UA" sz="66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за картиною</a:t>
            </a:r>
          </a:p>
          <a:p>
            <a:pPr algn="ctr"/>
            <a:r>
              <a:rPr lang="uk-UA" sz="66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І.Левітана</a:t>
            </a:r>
          </a:p>
          <a:p>
            <a:pPr algn="ctr"/>
            <a:r>
              <a:rPr lang="uk-UA" sz="66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</a:t>
            </a:r>
            <a:r>
              <a:rPr lang="uk-UA" sz="66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«Золота осінь»</a:t>
            </a:r>
          </a:p>
          <a:p>
            <a:r>
              <a:rPr lang="uk-UA" sz="66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</a:t>
            </a:r>
            <a:endParaRPr lang="uk-UA" sz="6600" dirty="0"/>
          </a:p>
        </p:txBody>
      </p:sp>
    </p:spTree>
    <p:extLst>
      <p:ext uri="{BB962C8B-B14F-4D97-AF65-F5344CB8AC3E}">
        <p14:creationId xmlns:p14="http://schemas.microsoft.com/office/powerpoint/2010/main" val="911792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allAtOnce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2292"/>
            <a:ext cx="9412524" cy="5647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179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4584" y="44236"/>
            <a:ext cx="10936912" cy="5126678"/>
          </a:xfrm>
          <a:prstGeom prst="rect">
            <a:avLst/>
          </a:prstGeom>
        </p:spPr>
      </p:pic>
      <p:sp>
        <p:nvSpPr>
          <p:cNvPr id="3" name="Прямокутник 2"/>
          <p:cNvSpPr/>
          <p:nvPr/>
        </p:nvSpPr>
        <p:spPr>
          <a:xfrm>
            <a:off x="1406843" y="2031690"/>
            <a:ext cx="638642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uk-UA" sz="5400" b="1" cap="all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Фізкультхвилинка</a:t>
            </a:r>
            <a:endParaRPr lang="uk-UA" sz="54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4" name="m_nus_-_Vchat__u_shkol__muzofon.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flipV="1">
            <a:off x="8604448" y="4569973"/>
            <a:ext cx="609600" cy="311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910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023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9143998" cy="5143500"/>
          </a:xfrm>
          <a:prstGeom prst="rect">
            <a:avLst/>
          </a:prstGeom>
        </p:spPr>
      </p:pic>
      <p:sp>
        <p:nvSpPr>
          <p:cNvPr id="3" name="Прямокутник 2"/>
          <p:cNvSpPr/>
          <p:nvPr/>
        </p:nvSpPr>
        <p:spPr>
          <a:xfrm>
            <a:off x="872716" y="259114"/>
            <a:ext cx="739856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48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Орфографічна</a:t>
            </a:r>
            <a:r>
              <a:rPr lang="uk-UA" sz="5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підготовка</a:t>
            </a:r>
            <a:endParaRPr lang="uk-UA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33759" y="972110"/>
            <a:ext cx="7161191" cy="36009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b="1" dirty="0" smtClean="0">
                <a:solidFill>
                  <a:srgbClr val="FF0000"/>
                </a:solidFill>
              </a:rPr>
              <a:t>Багряні, мідні кольори, різнобарвний,</a:t>
            </a:r>
          </a:p>
          <a:p>
            <a:r>
              <a:rPr lang="uk-UA" sz="2800" b="1" dirty="0" smtClean="0">
                <a:solidFill>
                  <a:srgbClr val="FF0000"/>
                </a:solidFill>
              </a:rPr>
              <a:t>доторкнулась,прикрасила,вбрання, </a:t>
            </a:r>
          </a:p>
          <a:p>
            <a:r>
              <a:rPr lang="uk-UA" sz="2800" b="1" dirty="0" smtClean="0">
                <a:solidFill>
                  <a:srgbClr val="FF0000"/>
                </a:solidFill>
              </a:rPr>
              <a:t>на передньому плані,</a:t>
            </a:r>
          </a:p>
          <a:p>
            <a:r>
              <a:rPr lang="uk-UA" sz="2800" b="1" dirty="0" smtClean="0">
                <a:solidFill>
                  <a:srgbClr val="FF0000"/>
                </a:solidFill>
              </a:rPr>
              <a:t>прозорі з темними цяточками,темно - синій,</a:t>
            </a:r>
          </a:p>
          <a:p>
            <a:r>
              <a:rPr lang="uk-UA" sz="2800" b="1" dirty="0" smtClean="0">
                <a:solidFill>
                  <a:srgbClr val="FF0000"/>
                </a:solidFill>
              </a:rPr>
              <a:t> прибережні лісові галявини </a:t>
            </a:r>
            <a:r>
              <a:rPr lang="uk-UA" sz="2800" b="1" dirty="0">
                <a:solidFill>
                  <a:srgbClr val="FF0000"/>
                </a:solidFill>
              </a:rPr>
              <a:t>,</a:t>
            </a:r>
            <a:r>
              <a:rPr lang="uk-UA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</a:rPr>
              <a:t>c</a:t>
            </a:r>
            <a:r>
              <a:rPr lang="uk-UA" sz="2800" b="1" dirty="0" err="1" smtClean="0">
                <a:solidFill>
                  <a:srgbClr val="FF0000"/>
                </a:solidFill>
              </a:rPr>
              <a:t>амотня</a:t>
            </a:r>
            <a:r>
              <a:rPr lang="uk-UA" sz="2800" b="1" dirty="0" smtClean="0">
                <a:solidFill>
                  <a:srgbClr val="FF0000"/>
                </a:solidFill>
              </a:rPr>
              <a:t>, </a:t>
            </a:r>
          </a:p>
          <a:p>
            <a:r>
              <a:rPr lang="uk-UA" sz="2800" b="1" dirty="0" smtClean="0">
                <a:solidFill>
                  <a:srgbClr val="FF0000"/>
                </a:solidFill>
              </a:rPr>
              <a:t>вдалині, праворуч на заріччі,</a:t>
            </a:r>
          </a:p>
          <a:p>
            <a:r>
              <a:rPr lang="uk-UA" sz="2800" b="1" dirty="0" smtClean="0">
                <a:solidFill>
                  <a:srgbClr val="FF0000"/>
                </a:solidFill>
              </a:rPr>
              <a:t> темно – зелений, водночас , незабаром</a:t>
            </a:r>
          </a:p>
          <a:p>
            <a:endParaRPr lang="uk-UA" sz="3200" dirty="0"/>
          </a:p>
        </p:txBody>
      </p:sp>
    </p:spTree>
    <p:extLst>
      <p:ext uri="{BB962C8B-B14F-4D97-AF65-F5344CB8AC3E}">
        <p14:creationId xmlns:p14="http://schemas.microsoft.com/office/powerpoint/2010/main" val="1496513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644" y="-506592"/>
            <a:ext cx="121920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9209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323</TotalTime>
  <Words>82</Words>
  <Application>Microsoft Office PowerPoint</Application>
  <PresentationFormat>Екран (16:9)</PresentationFormat>
  <Paragraphs>26</Paragraphs>
  <Slides>11</Slides>
  <Notes>2</Notes>
  <HiddenSlides>0</HiddenSlides>
  <MMClips>4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11</vt:i4>
      </vt:variant>
    </vt:vector>
  </HeadingPairs>
  <TitlesOfParts>
    <vt:vector size="12" baseType="lpstr">
      <vt:lpstr>Тема Office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>Krokoz™ Inc.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урок розвитку зв'язного мовлення.</dc:title>
  <dc:creator>Мотельницька Л.Б</dc:creator>
  <cp:lastModifiedBy>XTreme.ws</cp:lastModifiedBy>
  <cp:revision>29</cp:revision>
  <dcterms:created xsi:type="dcterms:W3CDTF">2014-01-22T13:21:54Z</dcterms:created>
  <dcterms:modified xsi:type="dcterms:W3CDTF">2014-03-19T09:31:02Z</dcterms:modified>
</cp:coreProperties>
</file>