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handoutMasterIdLst>
    <p:handoutMasterId r:id="rId27"/>
  </p:handoutMasterIdLst>
  <p:sldIdLst>
    <p:sldId id="280" r:id="rId2"/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A5017-DF34-4215-AE63-612EC78A9BE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A13BE-BB64-4FCC-AA16-4AC24A577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8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2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3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94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2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39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9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35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2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0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2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4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3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02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2F55-3F7F-464F-B2EF-4968F491536B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A58A54-99F6-48E3-A660-DA36D21BD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58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514351"/>
            <a:ext cx="98297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Урок </a:t>
            </a:r>
            <a:r>
              <a:rPr lang="ru-RU" sz="9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читання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10" y="2172286"/>
            <a:ext cx="6349206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4" y="241300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2011707" flipV="1">
            <a:off x="1295106" y="4970508"/>
            <a:ext cx="7813766" cy="97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4" y="241300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2011707">
            <a:off x="8319709" y="4173146"/>
            <a:ext cx="1605731" cy="16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4" y="241300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2011707" flipV="1">
            <a:off x="3697497" y="5551694"/>
            <a:ext cx="5234926" cy="171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4" y="241300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2666340">
            <a:off x="3189179" y="3088479"/>
            <a:ext cx="6628246" cy="12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4" y="241300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2666340">
            <a:off x="4834884" y="3729991"/>
            <a:ext cx="4768116" cy="154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FF0000"/>
                </a:solidFill>
              </a:rPr>
              <a:t>Відгадай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59" y="2603500"/>
            <a:ext cx="4061882" cy="35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FF0000"/>
                </a:solidFill>
              </a:rPr>
              <a:t>Відгадай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558132"/>
            <a:ext cx="4157726" cy="33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2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FF0000"/>
                </a:solidFill>
              </a:rPr>
              <a:t>Відгадай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689549"/>
            <a:ext cx="3146750" cy="34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1320800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00B0F0"/>
                </a:solidFill>
              </a:rPr>
              <a:t>На що схожа буква </a:t>
            </a:r>
            <a:endParaRPr lang="ru-RU" sz="88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2432918"/>
            <a:ext cx="4047919" cy="4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1320800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00B0F0"/>
                </a:solidFill>
              </a:rPr>
              <a:t>На що схожа буква </a:t>
            </a:r>
            <a:endParaRPr lang="ru-RU" sz="88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84" y="1828800"/>
            <a:ext cx="3788024" cy="50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3" y="241300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2524078">
            <a:off x="4825829" y="4509704"/>
            <a:ext cx="4185950" cy="178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1320800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00B0F0"/>
                </a:solidFill>
              </a:rPr>
              <a:t>На що схожа буква </a:t>
            </a:r>
            <a:endParaRPr lang="ru-RU" sz="88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b="5128"/>
          <a:stretch/>
        </p:blipFill>
        <p:spPr>
          <a:xfrm>
            <a:off x="3619500" y="2197100"/>
            <a:ext cx="4826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452859"/>
            <a:ext cx="2832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липня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5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876"/>
            <a:ext cx="12192000" cy="76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185" y="-722091"/>
            <a:ext cx="13460959" cy="99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365" y="-1342030"/>
            <a:ext cx="14405057" cy="88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48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3" y="241300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1202403">
            <a:off x="1264522" y="5123746"/>
            <a:ext cx="7285478" cy="261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4" y="423372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2524078">
            <a:off x="1030533" y="3235803"/>
            <a:ext cx="8346961" cy="138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4" y="332337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2419844" flipV="1">
            <a:off x="3620682" y="4768827"/>
            <a:ext cx="5565761" cy="3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4" y="372572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4555324" flipV="1">
            <a:off x="7575848" y="2658925"/>
            <a:ext cx="2609021" cy="129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4" y="241300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3098473" flipV="1">
            <a:off x="6095200" y="3521332"/>
            <a:ext cx="3372356" cy="168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4" y="241300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2011707" flipV="1">
            <a:off x="2402792" y="4734928"/>
            <a:ext cx="6887330" cy="232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4" y="241300"/>
            <a:ext cx="8647107" cy="6380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6376" r="3883"/>
          <a:stretch/>
        </p:blipFill>
        <p:spPr>
          <a:xfrm>
            <a:off x="9017001" y="3241676"/>
            <a:ext cx="3073400" cy="337978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2011707" flipV="1">
            <a:off x="5952972" y="4206295"/>
            <a:ext cx="3347142" cy="161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19</Words>
  <Application>Microsoft Office PowerPoint</Application>
  <PresentationFormat>Широкоэкранный</PresentationFormat>
  <Paragraphs>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Відгадай</vt:lpstr>
      <vt:lpstr>Відгадай</vt:lpstr>
      <vt:lpstr>Відгадай</vt:lpstr>
      <vt:lpstr>На що схожа буква </vt:lpstr>
      <vt:lpstr>На що схожа буква </vt:lpstr>
      <vt:lpstr>На що схожа буква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Користувач Windows</cp:lastModifiedBy>
  <cp:revision>10</cp:revision>
  <dcterms:created xsi:type="dcterms:W3CDTF">2018-11-30T19:31:19Z</dcterms:created>
  <dcterms:modified xsi:type="dcterms:W3CDTF">2018-12-03T18:21:38Z</dcterms:modified>
</cp:coreProperties>
</file>