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9" r:id="rId2"/>
    <p:sldId id="300" r:id="rId3"/>
    <p:sldId id="264" r:id="rId4"/>
    <p:sldId id="265" r:id="rId5"/>
    <p:sldId id="256" r:id="rId6"/>
    <p:sldId id="281" r:id="rId7"/>
    <p:sldId id="262" r:id="rId8"/>
    <p:sldId id="260" r:id="rId9"/>
    <p:sldId id="261" r:id="rId10"/>
    <p:sldId id="273" r:id="rId11"/>
    <p:sldId id="280" r:id="rId12"/>
    <p:sldId id="282" r:id="rId13"/>
    <p:sldId id="283" r:id="rId14"/>
    <p:sldId id="286" r:id="rId15"/>
    <p:sldId id="285" r:id="rId16"/>
    <p:sldId id="301" r:id="rId17"/>
    <p:sldId id="313" r:id="rId18"/>
    <p:sldId id="315" r:id="rId19"/>
    <p:sldId id="316" r:id="rId20"/>
    <p:sldId id="317" r:id="rId21"/>
    <p:sldId id="318" r:id="rId22"/>
    <p:sldId id="311" r:id="rId23"/>
    <p:sldId id="312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00"/>
    <a:srgbClr val="006600"/>
    <a:srgbClr val="660033"/>
    <a:srgbClr val="800000"/>
    <a:srgbClr val="990033"/>
    <a:srgbClr val="000000"/>
    <a:srgbClr val="008000"/>
    <a:srgbClr val="000099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20126" autoAdjust="0"/>
    <p:restoredTop sz="99445" autoAdjust="0"/>
  </p:normalViewPr>
  <p:slideViewPr>
    <p:cSldViewPr>
      <p:cViewPr>
        <p:scale>
          <a:sx n="100" d="100"/>
          <a:sy n="100" d="100"/>
        </p:scale>
        <p:origin x="-1152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uk-UA" smtClean="0"/>
              <a:t>Зразок підзаголовка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1FD37-6FED-4B63-88C4-24D3379E2E06}" type="datetimeFigureOut">
              <a:rPr lang="ru-RU" smtClean="0"/>
              <a:pPr/>
              <a:t>19.03.2014</a:t>
            </a:fld>
            <a:endParaRPr lang="ru-RU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C34EE-ED63-47CA-9A83-B3848ABA957D}" type="slidenum">
              <a:rPr lang="ru-RU" smtClean="0"/>
              <a:pPr/>
              <a:t>‹№›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1FD37-6FED-4B63-88C4-24D3379E2E06}" type="datetimeFigureOut">
              <a:rPr lang="ru-RU" smtClean="0"/>
              <a:pPr/>
              <a:t>19.03.2014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C34EE-ED63-47CA-9A83-B3848ABA957D}" type="slidenum">
              <a:rPr lang="ru-RU" smtClean="0"/>
              <a:pPr/>
              <a:t>‹№›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1FD37-6FED-4B63-88C4-24D3379E2E06}" type="datetimeFigureOut">
              <a:rPr lang="ru-RU" smtClean="0"/>
              <a:pPr/>
              <a:t>19.03.2014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C34EE-ED63-47CA-9A83-B3848ABA957D}" type="slidenum">
              <a:rPr lang="ru-RU" smtClean="0"/>
              <a:pPr/>
              <a:t>‹№›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1FD37-6FED-4B63-88C4-24D3379E2E06}" type="datetimeFigureOut">
              <a:rPr lang="ru-RU" smtClean="0"/>
              <a:pPr/>
              <a:t>19.03.2014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C34EE-ED63-47CA-9A83-B3848ABA957D}" type="slidenum">
              <a:rPr lang="ru-RU" smtClean="0"/>
              <a:pPr/>
              <a:t>‹№›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1FD37-6FED-4B63-88C4-24D3379E2E06}" type="datetimeFigureOut">
              <a:rPr lang="ru-RU" smtClean="0"/>
              <a:pPr/>
              <a:t>19.03.2014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C34EE-ED63-47CA-9A83-B3848ABA957D}" type="slidenum">
              <a:rPr lang="ru-RU" smtClean="0"/>
              <a:pPr/>
              <a:t>‹№›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1FD37-6FED-4B63-88C4-24D3379E2E06}" type="datetimeFigureOut">
              <a:rPr lang="ru-RU" smtClean="0"/>
              <a:pPr/>
              <a:t>19.03.2014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C34EE-ED63-47CA-9A83-B3848ABA957D}" type="slidenum">
              <a:rPr lang="ru-RU" smtClean="0"/>
              <a:pPr/>
              <a:t>‹№›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1FD37-6FED-4B63-88C4-24D3379E2E06}" type="datetimeFigureOut">
              <a:rPr lang="ru-RU" smtClean="0"/>
              <a:pPr/>
              <a:t>19.03.2014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C34EE-ED63-47CA-9A83-B3848ABA957D}" type="slidenum">
              <a:rPr lang="ru-RU" smtClean="0"/>
              <a:pPr/>
              <a:t>‹№›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1FD37-6FED-4B63-88C4-24D3379E2E06}" type="datetimeFigureOut">
              <a:rPr lang="ru-RU" smtClean="0"/>
              <a:pPr/>
              <a:t>19.03.2014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C34EE-ED63-47CA-9A83-B3848ABA957D}" type="slidenum">
              <a:rPr lang="ru-RU" smtClean="0"/>
              <a:pPr/>
              <a:t>‹№›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1FD37-6FED-4B63-88C4-24D3379E2E06}" type="datetimeFigureOut">
              <a:rPr lang="ru-RU" smtClean="0"/>
              <a:pPr/>
              <a:t>19.03.2014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C34EE-ED63-47CA-9A83-B3848ABA957D}" type="slidenum">
              <a:rPr lang="ru-RU" smtClean="0"/>
              <a:pPr/>
              <a:t>‹№›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1FD37-6FED-4B63-88C4-24D3379E2E06}" type="datetimeFigureOut">
              <a:rPr lang="ru-RU" smtClean="0"/>
              <a:pPr/>
              <a:t>19.03.2014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C34EE-ED63-47CA-9A83-B3848ABA957D}" type="slidenum">
              <a:rPr lang="ru-RU" smtClean="0"/>
              <a:pPr/>
              <a:t>‹№›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1FD37-6FED-4B63-88C4-24D3379E2E06}" type="datetimeFigureOut">
              <a:rPr lang="ru-RU" smtClean="0"/>
              <a:pPr/>
              <a:t>19.03.2014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18C34EE-ED63-47CA-9A83-B3848ABA957D}" type="slidenum">
              <a:rPr lang="ru-RU" smtClean="0"/>
              <a:pPr/>
              <a:t>‹№›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uk-UA" smtClean="0"/>
              <a:t>Клацніть піктограму, щоб додати зображення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uk-UA" smtClean="0"/>
              <a:t>Зразок тексту</a:t>
            </a:r>
          </a:p>
          <a:p>
            <a:pPr lvl="1" eaLnBrk="1" latinLnBrk="0" hangingPunct="1"/>
            <a:r>
              <a:rPr kumimoji="0" lang="uk-UA" smtClean="0"/>
              <a:t>Другий рівень</a:t>
            </a:r>
          </a:p>
          <a:p>
            <a:pPr lvl="2" eaLnBrk="1" latinLnBrk="0" hangingPunct="1"/>
            <a:r>
              <a:rPr kumimoji="0" lang="uk-UA" smtClean="0"/>
              <a:t>Третій рівень</a:t>
            </a:r>
          </a:p>
          <a:p>
            <a:pPr lvl="3" eaLnBrk="1" latinLnBrk="0" hangingPunct="1"/>
            <a:r>
              <a:rPr kumimoji="0" lang="uk-UA" smtClean="0"/>
              <a:t>Четвертий рівень</a:t>
            </a:r>
          </a:p>
          <a:p>
            <a:pPr lvl="4" eaLnBrk="1" latinLnBrk="0" hangingPunct="1"/>
            <a:r>
              <a:rPr kumimoji="0" lang="uk-UA" smtClean="0"/>
              <a:t>П'ятий рівень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E21FD37-6FED-4B63-88C4-24D3379E2E06}" type="datetimeFigureOut">
              <a:rPr lang="ru-RU" smtClean="0"/>
              <a:pPr/>
              <a:t>19.03.2014</a:t>
            </a:fld>
            <a:endParaRPr lang="ru-RU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18C34EE-ED63-47CA-9A83-B3848ABA957D}" type="slidenum">
              <a:rPr lang="ru-RU" smtClean="0"/>
              <a:pPr/>
              <a:t>‹№›</a:t>
            </a:fld>
            <a:endParaRPr lang="ru-RU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dissolv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2.gif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Урок читання 4 класі</a:t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>
                <a:solidFill>
                  <a:srgbClr val="FF0000"/>
                </a:solidFill>
              </a:rPr>
              <a:t>«Біда навчить»</a:t>
            </a:r>
            <a:br>
              <a:rPr lang="uk-UA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uk-UA" sz="1800" dirty="0" smtClean="0"/>
              <a:t>Підготувала </a:t>
            </a:r>
          </a:p>
          <a:p>
            <a:r>
              <a:rPr lang="uk-UA" sz="1800" dirty="0" smtClean="0"/>
              <a:t> вчителька </a:t>
            </a:r>
            <a:r>
              <a:rPr lang="uk-UA" sz="1800" dirty="0" err="1" smtClean="0"/>
              <a:t>Влащинецької</a:t>
            </a:r>
            <a:r>
              <a:rPr lang="uk-UA" sz="1800" dirty="0" smtClean="0"/>
              <a:t> ЗОШ</a:t>
            </a:r>
          </a:p>
          <a:p>
            <a:r>
              <a:rPr lang="uk-UA" sz="1800" dirty="0" err="1" smtClean="0"/>
              <a:t>Мотельницька</a:t>
            </a:r>
            <a:r>
              <a:rPr lang="uk-UA" sz="1800" dirty="0" smtClean="0"/>
              <a:t>  Л.Б</a:t>
            </a: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67990"/>
            <a:ext cx="3672408" cy="273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4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Рисунок 4" descr="rast06.jpg"/>
            <p:cNvPicPr>
              <a:picLocks noChangeAspect="1"/>
            </p:cNvPicPr>
            <p:nvPr/>
          </p:nvPicPr>
          <p:blipFill>
            <a:blip r:embed="rId2" cstate="print"/>
            <a:srcRect l="8593"/>
            <a:stretch>
              <a:fillRect/>
            </a:stretch>
          </p:blipFill>
          <p:spPr>
            <a:xfrm>
              <a:off x="0" y="0"/>
              <a:ext cx="9144000" cy="3756454"/>
            </a:xfrm>
            <a:prstGeom prst="rect">
              <a:avLst/>
            </a:prstGeom>
          </p:spPr>
        </p:pic>
        <p:pic>
          <p:nvPicPr>
            <p:cNvPr id="6" name="Рисунок 5" descr="rast06.jpg"/>
            <p:cNvPicPr>
              <a:picLocks noChangeAspect="1"/>
            </p:cNvPicPr>
            <p:nvPr/>
          </p:nvPicPr>
          <p:blipFill>
            <a:blip r:embed="rId2" cstate="print"/>
            <a:srcRect l="8593" b="16323"/>
            <a:stretch>
              <a:fillRect/>
            </a:stretch>
          </p:blipFill>
          <p:spPr>
            <a:xfrm>
              <a:off x="0" y="3714752"/>
              <a:ext cx="9144000" cy="3143248"/>
            </a:xfrm>
            <a:prstGeom prst="rect">
              <a:avLst/>
            </a:prstGeom>
          </p:spPr>
        </p:pic>
      </p:grpSp>
      <p:pic>
        <p:nvPicPr>
          <p:cNvPr id="10" name="Рисунок 9" descr="lesya_ukrainka.jpg"/>
          <p:cNvPicPr>
            <a:picLocks noChangeAspect="1"/>
          </p:cNvPicPr>
          <p:nvPr/>
        </p:nvPicPr>
        <p:blipFill>
          <a:blip r:embed="rId3" cstate="print"/>
          <a:srcRect l="61000" r="12461"/>
          <a:stretch>
            <a:fillRect/>
          </a:stretch>
        </p:blipFill>
        <p:spPr>
          <a:xfrm>
            <a:off x="-1" y="0"/>
            <a:ext cx="4732053" cy="6858000"/>
          </a:xfrm>
          <a:prstGeom prst="ellipse">
            <a:avLst/>
          </a:prstGeom>
          <a:effectLst>
            <a:softEdge rad="317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176000" y="1142984"/>
            <a:ext cx="485775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До десяти років Леся росла і розвивалася, </a:t>
            </a:r>
          </a:p>
          <a:p>
            <a:pPr algn="ctr"/>
            <a:r>
              <a:rPr lang="ru-RU" sz="28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як і всі діти. Та скоро сталося велике горе, </a:t>
            </a:r>
          </a:p>
          <a:p>
            <a:pPr algn="ctr"/>
            <a:r>
              <a:rPr lang="ru-RU" sz="28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що потім невідступно, рік у рік, день у день аж тридцять два роки, </a:t>
            </a:r>
          </a:p>
          <a:p>
            <a:pPr algn="ctr"/>
            <a:r>
              <a:rPr lang="ru-RU" sz="28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до останнього подиху, переслідувало й тихенько її мучило.    </a:t>
            </a:r>
            <a:endParaRPr lang="ru-RU" sz="2800" b="1" i="1" dirty="0">
              <a:ln>
                <a:solidFill>
                  <a:srgbClr val="006600"/>
                </a:solidFill>
              </a:ln>
              <a:solidFill>
                <a:srgbClr val="006600"/>
              </a:solidFill>
              <a:latin typeface="Century Schoolbook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Рисунок 4" descr="rast06.jpg"/>
            <p:cNvPicPr>
              <a:picLocks noChangeAspect="1"/>
            </p:cNvPicPr>
            <p:nvPr/>
          </p:nvPicPr>
          <p:blipFill>
            <a:blip r:embed="rId2" cstate="print"/>
            <a:srcRect l="8593"/>
            <a:stretch>
              <a:fillRect/>
            </a:stretch>
          </p:blipFill>
          <p:spPr>
            <a:xfrm>
              <a:off x="0" y="0"/>
              <a:ext cx="9144000" cy="3756454"/>
            </a:xfrm>
            <a:prstGeom prst="rect">
              <a:avLst/>
            </a:prstGeom>
          </p:spPr>
        </p:pic>
        <p:pic>
          <p:nvPicPr>
            <p:cNvPr id="6" name="Рисунок 5" descr="rast06.jpg"/>
            <p:cNvPicPr>
              <a:picLocks noChangeAspect="1"/>
            </p:cNvPicPr>
            <p:nvPr/>
          </p:nvPicPr>
          <p:blipFill>
            <a:blip r:embed="rId2" cstate="print"/>
            <a:srcRect l="8593" b="16323"/>
            <a:stretch>
              <a:fillRect/>
            </a:stretch>
          </p:blipFill>
          <p:spPr>
            <a:xfrm>
              <a:off x="0" y="3714752"/>
              <a:ext cx="9144000" cy="3143248"/>
            </a:xfrm>
            <a:prstGeom prst="rect">
              <a:avLst/>
            </a:prstGeom>
          </p:spPr>
        </p:pic>
      </p:grpSp>
      <p:pic>
        <p:nvPicPr>
          <p:cNvPr id="15" name="Рисунок 14" descr="03 Леся Українка. Фото 1886 року..gif"/>
          <p:cNvPicPr>
            <a:picLocks noChangeAspect="1"/>
          </p:cNvPicPr>
          <p:nvPr/>
        </p:nvPicPr>
        <p:blipFill>
          <a:blip r:embed="rId3" cstate="print"/>
          <a:srcRect l="-2056" t="2489" r="4" b="7487"/>
          <a:stretch>
            <a:fillRect/>
          </a:stretch>
        </p:blipFill>
        <p:spPr>
          <a:xfrm>
            <a:off x="0" y="1857364"/>
            <a:ext cx="3500430" cy="50006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2928926" y="2786058"/>
            <a:ext cx="621507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Лікарі, нарешті, змогли визначити, що це — туберкульоз кістки. </a:t>
            </a:r>
          </a:p>
          <a:p>
            <a:pPr algn="ctr"/>
            <a:r>
              <a:rPr lang="ru-RU" sz="28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На музичній кар’єрі Лесі був поставлений хрест. Після першої, складної, але украй невдалої, операції рука залишилася покаліченою.</a:t>
            </a:r>
            <a:endParaRPr lang="ru-RU" sz="2800" dirty="0">
              <a:ln>
                <a:solidFill>
                  <a:srgbClr val="006600"/>
                </a:solidFill>
              </a:ln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14414" y="72000"/>
            <a:ext cx="79295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У 1881 році вона несподівано важко захворіла. Її мучив нестерпимий біль в правій нозі. Спершу вирішили, що у неї гострий ревматизм, лікували ваннами, мазями, травами, але все було марно. Біль перейшов в руки. </a:t>
            </a:r>
            <a:endParaRPr lang="ru-RU" sz="2800" b="1" i="1" dirty="0">
              <a:ln>
                <a:solidFill>
                  <a:srgbClr val="006600"/>
                </a:solidFill>
              </a:ln>
              <a:solidFill>
                <a:srgbClr val="006600"/>
              </a:solidFill>
              <a:latin typeface="Century Schoolbook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4" name="Рисунок 13" descr="rast06.jpg"/>
            <p:cNvPicPr>
              <a:picLocks noChangeAspect="1"/>
            </p:cNvPicPr>
            <p:nvPr/>
          </p:nvPicPr>
          <p:blipFill>
            <a:blip r:embed="rId2" cstate="print"/>
            <a:srcRect l="8593"/>
            <a:stretch>
              <a:fillRect/>
            </a:stretch>
          </p:blipFill>
          <p:spPr>
            <a:xfrm>
              <a:off x="0" y="0"/>
              <a:ext cx="9144000" cy="3756454"/>
            </a:xfrm>
            <a:prstGeom prst="rect">
              <a:avLst/>
            </a:prstGeom>
          </p:spPr>
        </p:pic>
        <p:pic>
          <p:nvPicPr>
            <p:cNvPr id="15" name="Рисунок 14" descr="rast06.jpg"/>
            <p:cNvPicPr>
              <a:picLocks noChangeAspect="1"/>
            </p:cNvPicPr>
            <p:nvPr/>
          </p:nvPicPr>
          <p:blipFill>
            <a:blip r:embed="rId2" cstate="print"/>
            <a:srcRect l="8593" b="16323"/>
            <a:stretch>
              <a:fillRect/>
            </a:stretch>
          </p:blipFill>
          <p:spPr>
            <a:xfrm>
              <a:off x="0" y="3714752"/>
              <a:ext cx="9144000" cy="3143248"/>
            </a:xfrm>
            <a:prstGeom prst="rect">
              <a:avLst/>
            </a:prstGeom>
          </p:spPr>
        </p:pic>
      </p:grpSp>
      <p:sp>
        <p:nvSpPr>
          <p:cNvPr id="7" name="Прямоугольник 6"/>
          <p:cNvSpPr/>
          <p:nvPr/>
        </p:nvSpPr>
        <p:spPr>
          <a:xfrm>
            <a:off x="1071538" y="0"/>
            <a:ext cx="807246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У 1884-1891 роках Леся Українка</a:t>
            </a:r>
          </a:p>
          <a:p>
            <a:pPr algn="ctr"/>
            <a:r>
              <a:rPr lang="ru-RU" sz="30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написала поезії для дітей, які об‘єднала в цикл “В дитячому крузі”. </a:t>
            </a:r>
          </a:p>
          <a:p>
            <a:pPr algn="ctr"/>
            <a:r>
              <a:rPr lang="ru-RU" sz="30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Тут вміщено твори для </a:t>
            </a:r>
          </a:p>
          <a:p>
            <a:pPr algn="ctr"/>
            <a:r>
              <a:rPr lang="ru-RU" sz="30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дошкільнят і молодших школярів. </a:t>
            </a:r>
          </a:p>
          <a:p>
            <a:pPr algn="ctr"/>
            <a:r>
              <a:rPr lang="ru-RU" sz="30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Лесі в той час було 16 років. </a:t>
            </a:r>
            <a:endParaRPr lang="ru-RU" sz="3000" b="1" i="1" dirty="0">
              <a:ln>
                <a:solidFill>
                  <a:srgbClr val="006600"/>
                </a:solidFill>
              </a:ln>
              <a:solidFill>
                <a:srgbClr val="006600"/>
              </a:solidFill>
              <a:latin typeface="Century Schoolbook" pitchFamily="18" charset="0"/>
            </a:endParaRPr>
          </a:p>
        </p:txBody>
      </p:sp>
      <p:pic>
        <p:nvPicPr>
          <p:cNvPr id="8" name="Рисунок 7" descr="_01.01.2010_180755.jpg"/>
          <p:cNvPicPr>
            <a:picLocks noChangeAspect="1"/>
          </p:cNvPicPr>
          <p:nvPr/>
        </p:nvPicPr>
        <p:blipFill>
          <a:blip r:embed="rId3" cstate="print"/>
          <a:srcRect r="5201"/>
          <a:stretch>
            <a:fillRect/>
          </a:stretch>
        </p:blipFill>
        <p:spPr>
          <a:xfrm>
            <a:off x="6643702" y="3214686"/>
            <a:ext cx="2307224" cy="3286148"/>
          </a:xfrm>
          <a:prstGeom prst="rect">
            <a:avLst/>
          </a:prstGeom>
        </p:spPr>
      </p:pic>
      <p:pic>
        <p:nvPicPr>
          <p:cNvPr id="9" name="Рисунок 8" descr="_14.01.2010_1322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3214686"/>
            <a:ext cx="2270636" cy="3286147"/>
          </a:xfrm>
          <a:prstGeom prst="rect">
            <a:avLst/>
          </a:prstGeom>
        </p:spPr>
      </p:pic>
      <p:pic>
        <p:nvPicPr>
          <p:cNvPr id="12" name="Рисунок 11" descr="yasnisamocvity100410.gif"/>
          <p:cNvPicPr>
            <a:picLocks noChangeAspect="1"/>
          </p:cNvPicPr>
          <p:nvPr/>
        </p:nvPicPr>
        <p:blipFill>
          <a:blip r:embed="rId5" cstate="print"/>
          <a:srcRect l="3061" t="1238" r="3571"/>
          <a:stretch>
            <a:fillRect/>
          </a:stretch>
        </p:blipFill>
        <p:spPr>
          <a:xfrm>
            <a:off x="3357554" y="3143248"/>
            <a:ext cx="2571768" cy="3364665"/>
          </a:xfrm>
          <a:prstGeom prst="rect">
            <a:avLst/>
          </a:prstGeom>
        </p:spPr>
      </p:pic>
      <p:pic>
        <p:nvPicPr>
          <p:cNvPr id="10" name="Рисунок 9" descr="27286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28926" y="3143248"/>
            <a:ext cx="3298194" cy="3357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afterEffect">
                                  <p:stCondLst>
                                    <p:cond delay="10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Рисунок 4" descr="rast06.jpg"/>
            <p:cNvPicPr>
              <a:picLocks noChangeAspect="1"/>
            </p:cNvPicPr>
            <p:nvPr/>
          </p:nvPicPr>
          <p:blipFill>
            <a:blip r:embed="rId2" cstate="print"/>
            <a:srcRect l="8593"/>
            <a:stretch>
              <a:fillRect/>
            </a:stretch>
          </p:blipFill>
          <p:spPr>
            <a:xfrm>
              <a:off x="0" y="0"/>
              <a:ext cx="9144000" cy="3756454"/>
            </a:xfrm>
            <a:prstGeom prst="rect">
              <a:avLst/>
            </a:prstGeom>
          </p:spPr>
        </p:pic>
        <p:pic>
          <p:nvPicPr>
            <p:cNvPr id="6" name="Рисунок 5" descr="rast06.jpg"/>
            <p:cNvPicPr>
              <a:picLocks noChangeAspect="1"/>
            </p:cNvPicPr>
            <p:nvPr/>
          </p:nvPicPr>
          <p:blipFill>
            <a:blip r:embed="rId2" cstate="print"/>
            <a:srcRect l="8593" b="16323"/>
            <a:stretch>
              <a:fillRect/>
            </a:stretch>
          </p:blipFill>
          <p:spPr>
            <a:xfrm>
              <a:off x="0" y="3714752"/>
              <a:ext cx="9144000" cy="3143248"/>
            </a:xfrm>
            <a:prstGeom prst="rect">
              <a:avLst/>
            </a:prstGeom>
          </p:spPr>
        </p:pic>
      </p:grpSp>
      <p:sp>
        <p:nvSpPr>
          <p:cNvPr id="9" name="Прямоугольник 8"/>
          <p:cNvSpPr/>
          <p:nvPr/>
        </p:nvSpPr>
        <p:spPr>
          <a:xfrm>
            <a:off x="4500562" y="1000108"/>
            <a:ext cx="464343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Через хворобу Лесі доводилось багато їздити по світу.</a:t>
            </a:r>
            <a:r>
              <a:rPr lang="ru-RU" sz="3200" dirty="0" smtClean="0"/>
              <a:t> </a:t>
            </a:r>
            <a:r>
              <a:rPr lang="ru-RU" sz="32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Лікарі радили теплий клімат.</a:t>
            </a:r>
          </a:p>
          <a:p>
            <a:pPr algn="ctr"/>
            <a:r>
              <a:rPr lang="ru-RU" sz="32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 Вона лікувалася в Криму і на Кавказі, у Німеччині </a:t>
            </a:r>
          </a:p>
          <a:p>
            <a:pPr algn="ctr"/>
            <a:r>
              <a:rPr lang="ru-RU" sz="32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і Швейцарії, </a:t>
            </a:r>
          </a:p>
          <a:p>
            <a:pPr algn="ctr"/>
            <a:r>
              <a:rPr lang="ru-RU" sz="32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в Італії та Єгипті. </a:t>
            </a:r>
            <a:endParaRPr lang="ru-RU" sz="3200" b="1" i="1" dirty="0">
              <a:ln>
                <a:solidFill>
                  <a:srgbClr val="006600"/>
                </a:solidFill>
              </a:ln>
              <a:solidFill>
                <a:srgbClr val="006600"/>
              </a:solidFill>
              <a:latin typeface="Century Schoolbook" pitchFamily="18" charset="0"/>
            </a:endParaRPr>
          </a:p>
        </p:txBody>
      </p:sp>
      <p:pic>
        <p:nvPicPr>
          <p:cNvPr id="10" name="Рисунок 9" descr="23 Леся Українка. Сан-Ремо (). Фото 1902 р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81711"/>
            <a:ext cx="4286280" cy="6047661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Рисунок 4" descr="rast06.jpg"/>
            <p:cNvPicPr>
              <a:picLocks noChangeAspect="1"/>
            </p:cNvPicPr>
            <p:nvPr/>
          </p:nvPicPr>
          <p:blipFill>
            <a:blip r:embed="rId2" cstate="print"/>
            <a:srcRect l="8593"/>
            <a:stretch>
              <a:fillRect/>
            </a:stretch>
          </p:blipFill>
          <p:spPr>
            <a:xfrm>
              <a:off x="0" y="0"/>
              <a:ext cx="9144000" cy="3756454"/>
            </a:xfrm>
            <a:prstGeom prst="rect">
              <a:avLst/>
            </a:prstGeom>
          </p:spPr>
        </p:pic>
        <p:pic>
          <p:nvPicPr>
            <p:cNvPr id="6" name="Рисунок 5" descr="rast06.jpg"/>
            <p:cNvPicPr>
              <a:picLocks noChangeAspect="1"/>
            </p:cNvPicPr>
            <p:nvPr/>
          </p:nvPicPr>
          <p:blipFill>
            <a:blip r:embed="rId2" cstate="print"/>
            <a:srcRect l="8593" b="16323"/>
            <a:stretch>
              <a:fillRect/>
            </a:stretch>
          </p:blipFill>
          <p:spPr>
            <a:xfrm>
              <a:off x="0" y="3714752"/>
              <a:ext cx="9144000" cy="3143248"/>
            </a:xfrm>
            <a:prstGeom prst="rect">
              <a:avLst/>
            </a:prstGeom>
          </p:spPr>
        </p:pic>
      </p:grpSp>
      <p:sp>
        <p:nvSpPr>
          <p:cNvPr id="11" name="Прямоугольник 10"/>
          <p:cNvSpPr/>
          <p:nvPr/>
        </p:nvSpPr>
        <p:spPr>
          <a:xfrm>
            <a:off x="1142976" y="0"/>
            <a:ext cx="80010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100" b="1" i="1" dirty="0" smtClean="0">
                <a:ln w="22225">
                  <a:solidFill>
                    <a:schemeClr val="tx1"/>
                  </a:solidFill>
                </a:ln>
                <a:solidFill>
                  <a:srgbClr val="C00000"/>
                </a:solidFill>
                <a:latin typeface="Century Schoolbook" pitchFamily="18" charset="0"/>
              </a:rPr>
              <a:t>1 серпня 1913 року в невеличкому грузинському містечку Сурамі відходила у вічність </a:t>
            </a:r>
          </a:p>
          <a:p>
            <a:pPr algn="ctr"/>
            <a:r>
              <a:rPr lang="ru-RU" sz="3100" b="1" i="1" dirty="0" smtClean="0">
                <a:ln w="22225">
                  <a:solidFill>
                    <a:schemeClr val="tx1"/>
                  </a:solidFill>
                </a:ln>
                <a:solidFill>
                  <a:srgbClr val="C00000"/>
                </a:solidFill>
                <a:latin typeface="Century Schoolbook" pitchFamily="18" charset="0"/>
              </a:rPr>
              <a:t>Леся Українка - великий поет України і жінка з трагічною долею. </a:t>
            </a:r>
            <a:endParaRPr lang="ru-RU" sz="3100" b="1" i="1" dirty="0">
              <a:ln w="22225">
                <a:solidFill>
                  <a:schemeClr val="tx1"/>
                </a:solidFill>
              </a:ln>
              <a:solidFill>
                <a:srgbClr val="C00000"/>
              </a:solidFill>
              <a:latin typeface="Century Schoolbook" pitchFamily="18" charset="0"/>
            </a:endParaRPr>
          </a:p>
        </p:txBody>
      </p:sp>
      <p:pic>
        <p:nvPicPr>
          <p:cNvPr id="12" name="Рисунок 11" descr="Леся Українка (1871-1913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3108" y="2523792"/>
            <a:ext cx="5786478" cy="43342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Рисунок 4" descr="rast06.jpg"/>
            <p:cNvPicPr>
              <a:picLocks noChangeAspect="1"/>
            </p:cNvPicPr>
            <p:nvPr/>
          </p:nvPicPr>
          <p:blipFill>
            <a:blip r:embed="rId2" cstate="print"/>
            <a:srcRect l="8593"/>
            <a:stretch>
              <a:fillRect/>
            </a:stretch>
          </p:blipFill>
          <p:spPr>
            <a:xfrm>
              <a:off x="0" y="0"/>
              <a:ext cx="9144000" cy="3756454"/>
            </a:xfrm>
            <a:prstGeom prst="rect">
              <a:avLst/>
            </a:prstGeom>
          </p:spPr>
        </p:pic>
        <p:pic>
          <p:nvPicPr>
            <p:cNvPr id="6" name="Рисунок 5" descr="rast06.jpg"/>
            <p:cNvPicPr>
              <a:picLocks noChangeAspect="1"/>
            </p:cNvPicPr>
            <p:nvPr/>
          </p:nvPicPr>
          <p:blipFill>
            <a:blip r:embed="rId2" cstate="print"/>
            <a:srcRect l="8593" b="16323"/>
            <a:stretch>
              <a:fillRect/>
            </a:stretch>
          </p:blipFill>
          <p:spPr>
            <a:xfrm>
              <a:off x="0" y="3714752"/>
              <a:ext cx="9144000" cy="3143248"/>
            </a:xfrm>
            <a:prstGeom prst="rect">
              <a:avLst/>
            </a:prstGeom>
          </p:spPr>
        </p:pic>
      </p:grpSp>
      <p:sp>
        <p:nvSpPr>
          <p:cNvPr id="13" name="Прямоугольник 12"/>
          <p:cNvSpPr/>
          <p:nvPr/>
        </p:nvSpPr>
        <p:spPr>
          <a:xfrm>
            <a:off x="3500430" y="357166"/>
            <a:ext cx="564357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Лесю Українку </a:t>
            </a:r>
          </a:p>
          <a:p>
            <a:pPr algn="ctr"/>
            <a:r>
              <a:rPr lang="ru-RU" sz="30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поховали в Києві на Байковому кладовищі поряд із могилою батька та брата. Згідно з волею покійниці, на цвинтарі </a:t>
            </a:r>
          </a:p>
          <a:p>
            <a:pPr algn="ctr"/>
            <a:r>
              <a:rPr lang="ru-RU" sz="30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не було урочистостей. </a:t>
            </a:r>
          </a:p>
          <a:p>
            <a:pPr algn="ctr"/>
            <a:r>
              <a:rPr lang="ru-RU" sz="30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Попереду процесії несли тільки хрест. </a:t>
            </a:r>
          </a:p>
          <a:p>
            <a:pPr algn="ctr"/>
            <a:r>
              <a:rPr lang="ru-RU" sz="30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Нести труну на руках, співати і виголошувати промови поліція не дозволила. </a:t>
            </a:r>
            <a:endParaRPr lang="ru-RU" sz="3000" b="1" i="1" dirty="0">
              <a:ln>
                <a:solidFill>
                  <a:srgbClr val="006600"/>
                </a:solidFill>
              </a:ln>
              <a:solidFill>
                <a:srgbClr val="006600"/>
              </a:solidFill>
              <a:latin typeface="Century Schoolbook" pitchFamily="18" charset="0"/>
            </a:endParaRPr>
          </a:p>
        </p:txBody>
      </p:sp>
      <p:pic>
        <p:nvPicPr>
          <p:cNvPr id="14" name="Рисунок 13" descr="Надгробок Лесі Українки на Байковому цвинтарі в Києві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3503419" cy="68580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116632"/>
            <a:ext cx="9144000" cy="6741368"/>
          </a:xfrm>
          <a:prstGeom prst="rect">
            <a:avLst/>
          </a:prstGeom>
        </p:spPr>
      </p:pic>
      <p:pic>
        <p:nvPicPr>
          <p:cNvPr id="4" name="бід3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7191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Біда навчить (1970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1283.3792" end="388852.2864"/>
                </p14:media>
              </p:ext>
            </p:extLst>
          </p:nvPr>
        </p:nvPicPr>
        <p:blipFill rotWithShape="1">
          <a:blip r:embed="rId4"/>
          <a:srcRect l="-12680" r="-33356"/>
          <a:stretch>
            <a:fillRect/>
          </a:stretch>
        </p:blipFill>
        <p:spPr>
          <a:xfrm>
            <a:off x="-1692696" y="66874"/>
            <a:ext cx="14617624" cy="679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9470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6226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Біда навчить (1970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1634.944" end="326175.435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28600" y="13720"/>
            <a:ext cx="10872191" cy="697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32907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Біда навчить (1970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67335.936" end="19999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40568" y="0"/>
            <a:ext cx="9865096" cy="669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6242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uk-UA" altLang="uk-UA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uk-UA" altLang="uk-UA" smtClean="0"/>
          </a:p>
        </p:txBody>
      </p:sp>
      <p:pic>
        <p:nvPicPr>
          <p:cNvPr id="2052" name="Picture 4" descr="Love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6413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6"/>
          <p:cNvSpPr txBox="1">
            <a:spLocks noChangeArrowheads="1"/>
          </p:cNvSpPr>
          <p:nvPr/>
        </p:nvSpPr>
        <p:spPr bwMode="auto">
          <a:xfrm>
            <a:off x="2571750" y="500063"/>
            <a:ext cx="36417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uk-UA" altLang="uk-UA" sz="4000" b="1" i="1" u="sng">
                <a:solidFill>
                  <a:srgbClr val="A889F7"/>
                </a:solidFill>
                <a:latin typeface="Book Antiqua" pitchFamily="18" charset="0"/>
                <a:cs typeface="Kartika" pitchFamily="18" charset="0"/>
              </a:rPr>
              <a:t>Леся Українка</a:t>
            </a:r>
            <a:endParaRPr lang="ru-RU" altLang="uk-UA" sz="4000" b="1" i="1" u="sng">
              <a:solidFill>
                <a:srgbClr val="A889F7"/>
              </a:solidFill>
              <a:latin typeface="Book Antiqua" pitchFamily="18" charset="0"/>
              <a:cs typeface="Kartika" pitchFamily="18" charset="0"/>
            </a:endParaRPr>
          </a:p>
        </p:txBody>
      </p:sp>
      <p:sp>
        <p:nvSpPr>
          <p:cNvPr id="2054" name="AutoShape 12"/>
          <p:cNvSpPr>
            <a:spLocks noChangeArrowheads="1"/>
          </p:cNvSpPr>
          <p:nvPr/>
        </p:nvSpPr>
        <p:spPr bwMode="auto">
          <a:xfrm>
            <a:off x="785813" y="1785938"/>
            <a:ext cx="6696075" cy="3024187"/>
          </a:xfrm>
          <a:prstGeom prst="ribbon2">
            <a:avLst>
              <a:gd name="adj1" fmla="val 12500"/>
              <a:gd name="adj2" fmla="val 50000"/>
            </a:avLst>
          </a:prstGeom>
          <a:solidFill>
            <a:srgbClr val="B59AF8">
              <a:alpha val="36862"/>
            </a:srgbClr>
          </a:solidFill>
          <a:ln w="9525">
            <a:solidFill>
              <a:srgbClr val="A889F7"/>
            </a:solidFill>
            <a:round/>
            <a:headEnd/>
            <a:tailEnd/>
          </a:ln>
        </p:spPr>
        <p:txBody>
          <a:bodyPr wrap="none" anchor="ctr"/>
          <a:lstStyle/>
          <a:p>
            <a:endParaRPr lang="uk-UA" altLang="uk-UA"/>
          </a:p>
        </p:txBody>
      </p:sp>
      <p:sp>
        <p:nvSpPr>
          <p:cNvPr id="2055" name="Text Box 13"/>
          <p:cNvSpPr txBox="1">
            <a:spLocks noChangeArrowheads="1"/>
          </p:cNvSpPr>
          <p:nvPr/>
        </p:nvSpPr>
        <p:spPr bwMode="auto">
          <a:xfrm>
            <a:off x="3203575" y="3933825"/>
            <a:ext cx="1763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uk-UA" altLang="uk-UA" sz="2000"/>
              <a:t>(1871 – 1913)</a:t>
            </a:r>
            <a:endParaRPr lang="ru-RU" altLang="uk-UA" sz="2000"/>
          </a:p>
        </p:txBody>
      </p:sp>
      <p:pic>
        <p:nvPicPr>
          <p:cNvPr id="2056" name="Picture 14" descr="19(4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2000250"/>
            <a:ext cx="1681162" cy="18716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15"/>
          <p:cNvSpPr>
            <a:spLocks noChangeArrowheads="1"/>
          </p:cNvSpPr>
          <p:nvPr/>
        </p:nvSpPr>
        <p:spPr bwMode="auto">
          <a:xfrm>
            <a:off x="914400" y="501332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uk-UA" altLang="uk-UA" sz="4400">
              <a:solidFill>
                <a:schemeClr val="tx2"/>
              </a:solidFill>
            </a:endParaRPr>
          </a:p>
        </p:txBody>
      </p:sp>
      <p:sp>
        <p:nvSpPr>
          <p:cNvPr id="2058" name="Rectangle 16"/>
          <p:cNvSpPr>
            <a:spLocks noChangeArrowheads="1"/>
          </p:cNvSpPr>
          <p:nvPr/>
        </p:nvSpPr>
        <p:spPr bwMode="auto">
          <a:xfrm>
            <a:off x="468313" y="53736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uk-UA" altLang="uk-UA" sz="4400" b="1" i="1">
                <a:solidFill>
                  <a:srgbClr val="B59AF8"/>
                </a:solidFill>
                <a:latin typeface="Kartika" pitchFamily="18" charset="0"/>
              </a:rPr>
              <a:t>Життєвий шлях письменниці</a:t>
            </a:r>
            <a:endParaRPr lang="ru-RU" altLang="uk-UA" sz="4400" b="1" i="1">
              <a:solidFill>
                <a:srgbClr val="B59AF8"/>
              </a:solidFill>
              <a:latin typeface="Kartik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06310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Біда навчить (1970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7107.2512" end="12689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24544" y="0"/>
            <a:ext cx="9468543" cy="673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5428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Біда навчить (1970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5946.7264" end="39652.70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63771" y="0"/>
            <a:ext cx="9929894" cy="656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0936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2037189" y="188640"/>
            <a:ext cx="678328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Фізкультхвилинка</a:t>
            </a:r>
            <a:endParaRPr lang="uk-UA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Unknown Artist - музыка из программы В мире животных (audiopoisk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424" y="5589240"/>
            <a:ext cx="609600" cy="609600"/>
          </a:xfrm>
          <a:prstGeom prst="rect">
            <a:avLst/>
          </a:prstGeom>
        </p:spPr>
      </p:pic>
      <p:pic>
        <p:nvPicPr>
          <p:cNvPr id="5" name="Picture 2" descr="C:\Documents and Settings\User\Мои документы\анимация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31363"/>
            <a:ext cx="6768751" cy="554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3587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528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greenpal01_1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 descr="92473.jpg"/>
          <p:cNvPicPr>
            <a:picLocks noChangeAspect="1"/>
          </p:cNvPicPr>
          <p:nvPr/>
        </p:nvPicPr>
        <p:blipFill>
          <a:blip r:embed="rId3" cstate="print"/>
          <a:srcRect l="7143" t="5564" r="7818" b="18658"/>
          <a:stretch>
            <a:fillRect/>
          </a:stretch>
        </p:blipFill>
        <p:spPr>
          <a:xfrm>
            <a:off x="500034" y="1928802"/>
            <a:ext cx="3615034" cy="4525964"/>
          </a:xfrm>
          <a:prstGeom prst="ellipse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0" y="500042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smtClean="0">
                <a:ln w="0">
                  <a:solidFill>
                    <a:srgbClr val="FFC000"/>
                  </a:solidFill>
                </a:ln>
                <a:gradFill flip="none" rotWithShape="1">
                  <a:gsLst>
                    <a:gs pos="0">
                      <a:srgbClr val="FC9FCB"/>
                    </a:gs>
                    <a:gs pos="13000">
                      <a:srgbClr val="F8B049"/>
                    </a:gs>
                    <a:gs pos="21001">
                      <a:srgbClr val="F8B049"/>
                    </a:gs>
                    <a:gs pos="63000">
                      <a:srgbClr val="FEE7F2"/>
                    </a:gs>
                    <a:gs pos="67000">
                      <a:srgbClr val="F952A0"/>
                    </a:gs>
                    <a:gs pos="69000">
                      <a:srgbClr val="C50849"/>
                    </a:gs>
                    <a:gs pos="82001">
                      <a:srgbClr val="B43E85"/>
                    </a:gs>
                    <a:gs pos="100000">
                      <a:srgbClr val="F8B049"/>
                    </a:gs>
                  </a:gsLst>
                  <a:lin ang="5400000" scaled="0"/>
                  <a:tileRect r="-100000" b="-100000"/>
                </a:gra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Times New Roman" pitchFamily="18" charset="0"/>
              </a:rPr>
              <a:t>     «</a:t>
            </a:r>
            <a:r>
              <a:rPr lang="uk-UA" sz="5400" b="1" i="1" dirty="0" smtClean="0">
                <a:ln w="0">
                  <a:solidFill>
                    <a:srgbClr val="FFC000"/>
                  </a:solidFill>
                </a:ln>
                <a:gradFill flip="none" rotWithShape="1">
                  <a:gsLst>
                    <a:gs pos="0">
                      <a:srgbClr val="FC9FCB"/>
                    </a:gs>
                    <a:gs pos="13000">
                      <a:srgbClr val="F8B049"/>
                    </a:gs>
                    <a:gs pos="21001">
                      <a:srgbClr val="F8B049"/>
                    </a:gs>
                    <a:gs pos="63000">
                      <a:srgbClr val="FEE7F2"/>
                    </a:gs>
                    <a:gs pos="67000">
                      <a:srgbClr val="F952A0"/>
                    </a:gs>
                    <a:gs pos="69000">
                      <a:srgbClr val="C50849"/>
                    </a:gs>
                    <a:gs pos="82001">
                      <a:srgbClr val="B43E85"/>
                    </a:gs>
                    <a:gs pos="100000">
                      <a:srgbClr val="F8B049"/>
                    </a:gs>
                  </a:gsLst>
                  <a:lin ang="5400000" scaled="0"/>
                  <a:tileRect r="-100000" b="-100000"/>
                </a:gra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Times New Roman" pitchFamily="18" charset="0"/>
              </a:rPr>
              <a:t>Я в серці маю те, </a:t>
            </a:r>
          </a:p>
          <a:p>
            <a:r>
              <a:rPr lang="uk-UA" sz="5400" b="1" i="1" dirty="0" smtClean="0">
                <a:ln w="0">
                  <a:solidFill>
                    <a:srgbClr val="FFC000"/>
                  </a:solidFill>
                </a:ln>
                <a:gradFill flip="none" rotWithShape="1">
                  <a:gsLst>
                    <a:gs pos="0">
                      <a:srgbClr val="FC9FCB"/>
                    </a:gs>
                    <a:gs pos="13000">
                      <a:srgbClr val="F8B049"/>
                    </a:gs>
                    <a:gs pos="21001">
                      <a:srgbClr val="F8B049"/>
                    </a:gs>
                    <a:gs pos="63000">
                      <a:srgbClr val="FEE7F2"/>
                    </a:gs>
                    <a:gs pos="67000">
                      <a:srgbClr val="F952A0"/>
                    </a:gs>
                    <a:gs pos="69000">
                      <a:srgbClr val="C50849"/>
                    </a:gs>
                    <a:gs pos="82001">
                      <a:srgbClr val="B43E85"/>
                    </a:gs>
                    <a:gs pos="100000">
                      <a:srgbClr val="F8B049"/>
                    </a:gs>
                  </a:gsLst>
                  <a:lin ang="5400000" scaled="0"/>
                  <a:tileRect r="-100000" b="-100000"/>
                </a:gra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Times New Roman" pitchFamily="18" charset="0"/>
              </a:rPr>
              <a:t>                   що не вмирає…</a:t>
            </a:r>
            <a:r>
              <a:rPr lang="ru-RU" sz="5400" b="1" i="1" dirty="0" smtClean="0">
                <a:ln w="0">
                  <a:solidFill>
                    <a:srgbClr val="FFC000"/>
                  </a:solidFill>
                </a:ln>
                <a:gradFill flip="none" rotWithShape="1">
                  <a:gsLst>
                    <a:gs pos="0">
                      <a:srgbClr val="FC9FCB"/>
                    </a:gs>
                    <a:gs pos="13000">
                      <a:srgbClr val="F8B049"/>
                    </a:gs>
                    <a:gs pos="21001">
                      <a:srgbClr val="F8B049"/>
                    </a:gs>
                    <a:gs pos="63000">
                      <a:srgbClr val="FEE7F2"/>
                    </a:gs>
                    <a:gs pos="67000">
                      <a:srgbClr val="F952A0"/>
                    </a:gs>
                    <a:gs pos="69000">
                      <a:srgbClr val="C50849"/>
                    </a:gs>
                    <a:gs pos="82001">
                      <a:srgbClr val="B43E85"/>
                    </a:gs>
                    <a:gs pos="100000">
                      <a:srgbClr val="F8B049"/>
                    </a:gs>
                  </a:gsLst>
                  <a:lin ang="5400000" scaled="0"/>
                  <a:tileRect r="-100000" b="-100000"/>
                </a:gra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Times New Roman" pitchFamily="18" charset="0"/>
              </a:rPr>
              <a:t>»</a:t>
            </a:r>
            <a:endParaRPr lang="ru-RU" sz="5400" b="1" i="1" dirty="0">
              <a:ln w="0">
                <a:solidFill>
                  <a:srgbClr val="FFC000"/>
                </a:solidFill>
              </a:ln>
              <a:gradFill flip="none" rotWithShape="1">
                <a:gsLst>
                  <a:gs pos="0">
                    <a:srgbClr val="FC9FCB"/>
                  </a:gs>
                  <a:gs pos="13000">
                    <a:srgbClr val="F8B049"/>
                  </a:gs>
                  <a:gs pos="21001">
                    <a:srgbClr val="F8B049"/>
                  </a:gs>
                  <a:gs pos="63000">
                    <a:srgbClr val="FEE7F2"/>
                  </a:gs>
                  <a:gs pos="67000">
                    <a:srgbClr val="F952A0"/>
                  </a:gs>
                  <a:gs pos="69000">
                    <a:srgbClr val="C50849"/>
                  </a:gs>
                  <a:gs pos="82001">
                    <a:srgbClr val="B43E85"/>
                  </a:gs>
                  <a:gs pos="100000">
                    <a:srgbClr val="F8B049"/>
                  </a:gs>
                </a:gsLst>
                <a:lin ang="5400000" scaled="0"/>
                <a:tileRect r="-100000" b="-100000"/>
              </a:gradFill>
              <a:effectLst>
                <a:glow rad="228600">
                  <a:schemeClr val="tx1">
                    <a:alpha val="40000"/>
                  </a:schemeClr>
                </a:glow>
              </a:effectLst>
              <a:latin typeface="Times New Roman" pitchFamily="18" charset="0"/>
            </a:endParaRPr>
          </a:p>
        </p:txBody>
      </p:sp>
      <p:pic>
        <p:nvPicPr>
          <p:cNvPr id="13" name="Рисунок 12" descr="roza36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2714620"/>
            <a:ext cx="3143272" cy="348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0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reenpal01_16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ЛЕСЯ УКРАЇНКА У ПОШУКАХ ЖІНОЧОГО ЩАСТЯ.jpg"/>
          <p:cNvPicPr>
            <a:picLocks noChangeAspect="1"/>
          </p:cNvPicPr>
          <p:nvPr/>
        </p:nvPicPr>
        <p:blipFill>
          <a:blip r:embed="rId4" cstate="print"/>
          <a:srcRect t="3350" b="5083"/>
          <a:stretch>
            <a:fillRect/>
          </a:stretch>
        </p:blipFill>
        <p:spPr>
          <a:xfrm>
            <a:off x="571472" y="642918"/>
            <a:ext cx="4129464" cy="5643602"/>
          </a:xfrm>
          <a:prstGeom prst="ellipse">
            <a:avLst/>
          </a:prstGeom>
          <a:effectLst>
            <a:glow rad="228600">
              <a:schemeClr val="tx1"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  <a:softEdge rad="317500"/>
          </a:effectLst>
        </p:spPr>
      </p:pic>
      <p:sp>
        <p:nvSpPr>
          <p:cNvPr id="3" name="TextBox 2"/>
          <p:cNvSpPr txBox="1"/>
          <p:nvPr/>
        </p:nvSpPr>
        <p:spPr>
          <a:xfrm>
            <a:off x="4500562" y="1285860"/>
            <a:ext cx="442915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000" b="1" i="1" dirty="0" smtClean="0">
                <a:ln w="0">
                  <a:solidFill>
                    <a:srgbClr val="FFC000"/>
                  </a:solidFill>
                </a:ln>
                <a:gradFill flip="none" rotWithShape="1">
                  <a:gsLst>
                    <a:gs pos="0">
                      <a:srgbClr val="FC9FCB"/>
                    </a:gs>
                    <a:gs pos="13000">
                      <a:srgbClr val="F8B049"/>
                    </a:gs>
                    <a:gs pos="21001">
                      <a:srgbClr val="F8B049"/>
                    </a:gs>
                    <a:gs pos="63000">
                      <a:srgbClr val="FEE7F2"/>
                    </a:gs>
                    <a:gs pos="67000">
                      <a:srgbClr val="F952A0"/>
                    </a:gs>
                    <a:gs pos="69000">
                      <a:srgbClr val="C50849"/>
                    </a:gs>
                    <a:gs pos="82001">
                      <a:srgbClr val="B43E85"/>
                    </a:gs>
                    <a:gs pos="100000">
                      <a:srgbClr val="F8B049"/>
                    </a:gs>
                  </a:gsLst>
                  <a:lin ang="5400000" scaled="0"/>
                  <a:tileRect r="-100000" b="-100000"/>
                </a:gra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Times New Roman" pitchFamily="18" charset="0"/>
              </a:rPr>
              <a:t> </a:t>
            </a:r>
          </a:p>
          <a:p>
            <a:pPr algn="ctr"/>
            <a:r>
              <a:rPr lang="uk-UA" sz="7000" b="1" i="1" dirty="0" smtClean="0">
                <a:ln w="0">
                  <a:solidFill>
                    <a:srgbClr val="FFC000"/>
                  </a:solidFill>
                </a:ln>
                <a:gradFill flip="none" rotWithShape="1">
                  <a:gsLst>
                    <a:gs pos="0">
                      <a:srgbClr val="FC9FCB"/>
                    </a:gs>
                    <a:gs pos="13000">
                      <a:srgbClr val="F8B049"/>
                    </a:gs>
                    <a:gs pos="21001">
                      <a:srgbClr val="F8B049"/>
                    </a:gs>
                    <a:gs pos="63000">
                      <a:srgbClr val="FEE7F2"/>
                    </a:gs>
                    <a:gs pos="67000">
                      <a:srgbClr val="F952A0"/>
                    </a:gs>
                    <a:gs pos="69000">
                      <a:srgbClr val="C50849"/>
                    </a:gs>
                    <a:gs pos="82001">
                      <a:srgbClr val="B43E85"/>
                    </a:gs>
                    <a:gs pos="100000">
                      <a:srgbClr val="F8B049"/>
                    </a:gs>
                  </a:gsLst>
                  <a:lin ang="5400000" scaled="0"/>
                  <a:tileRect r="-100000" b="-100000"/>
                </a:gra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Times New Roman" pitchFamily="18" charset="0"/>
              </a:rPr>
              <a:t> </a:t>
            </a:r>
          </a:p>
          <a:p>
            <a:pPr algn="ctr"/>
            <a:r>
              <a:rPr lang="uk-UA" sz="7000" b="1" i="1" dirty="0" smtClean="0">
                <a:ln w="0">
                  <a:solidFill>
                    <a:srgbClr val="FFC000"/>
                  </a:solidFill>
                </a:ln>
                <a:gradFill flip="none" rotWithShape="1">
                  <a:gsLst>
                    <a:gs pos="0">
                      <a:srgbClr val="FC9FCB"/>
                    </a:gs>
                    <a:gs pos="13000">
                      <a:srgbClr val="F8B049"/>
                    </a:gs>
                    <a:gs pos="21001">
                      <a:srgbClr val="F8B049"/>
                    </a:gs>
                    <a:gs pos="63000">
                      <a:srgbClr val="FEE7F2"/>
                    </a:gs>
                    <a:gs pos="67000">
                      <a:srgbClr val="F952A0"/>
                    </a:gs>
                    <a:gs pos="69000">
                      <a:srgbClr val="C50849"/>
                    </a:gs>
                    <a:gs pos="82001">
                      <a:srgbClr val="B43E85"/>
                    </a:gs>
                    <a:gs pos="100000">
                      <a:srgbClr val="F8B049"/>
                    </a:gs>
                  </a:gsLst>
                  <a:lin ang="5400000" scaled="0"/>
                  <a:tileRect r="-100000" b="-100000"/>
                </a:gra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Times New Roman" pitchFamily="18" charset="0"/>
              </a:rPr>
              <a:t> </a:t>
            </a:r>
            <a:r>
              <a:rPr lang="uk-UA" sz="7200" b="1" i="1" dirty="0" smtClean="0">
                <a:ln w="0">
                  <a:solidFill>
                    <a:srgbClr val="FFC000"/>
                  </a:solidFill>
                </a:ln>
                <a:gradFill flip="none" rotWithShape="1">
                  <a:gsLst>
                    <a:gs pos="0">
                      <a:srgbClr val="FC9FCB"/>
                    </a:gs>
                    <a:gs pos="13000">
                      <a:srgbClr val="F8B049"/>
                    </a:gs>
                    <a:gs pos="21001">
                      <a:srgbClr val="F8B049"/>
                    </a:gs>
                    <a:gs pos="63000">
                      <a:srgbClr val="FEE7F2"/>
                    </a:gs>
                    <a:gs pos="67000">
                      <a:srgbClr val="F952A0"/>
                    </a:gs>
                    <a:gs pos="69000">
                      <a:srgbClr val="C50849"/>
                    </a:gs>
                    <a:gs pos="82001">
                      <a:srgbClr val="B43E85"/>
                    </a:gs>
                    <a:gs pos="100000">
                      <a:srgbClr val="F8B049"/>
                    </a:gs>
                  </a:gsLst>
                  <a:lin ang="5400000" scaled="0"/>
                  <a:tileRect r="-100000" b="-100000"/>
                </a:gra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Times New Roman" pitchFamily="18" charset="0"/>
              </a:rPr>
              <a:t>Леся Українка</a:t>
            </a:r>
            <a:endParaRPr lang="ru-RU" sz="7000" b="1" i="1" dirty="0">
              <a:ln w="0">
                <a:solidFill>
                  <a:srgbClr val="FFC000"/>
                </a:solidFill>
              </a:ln>
              <a:gradFill flip="none" rotWithShape="1">
                <a:gsLst>
                  <a:gs pos="0">
                    <a:srgbClr val="FC9FCB"/>
                  </a:gs>
                  <a:gs pos="13000">
                    <a:srgbClr val="F8B049"/>
                  </a:gs>
                  <a:gs pos="21001">
                    <a:srgbClr val="F8B049"/>
                  </a:gs>
                  <a:gs pos="63000">
                    <a:srgbClr val="FEE7F2"/>
                  </a:gs>
                  <a:gs pos="67000">
                    <a:srgbClr val="F952A0"/>
                  </a:gs>
                  <a:gs pos="69000">
                    <a:srgbClr val="C50849"/>
                  </a:gs>
                  <a:gs pos="82001">
                    <a:srgbClr val="B43E85"/>
                  </a:gs>
                  <a:gs pos="100000">
                    <a:srgbClr val="F8B049"/>
                  </a:gs>
                </a:gsLst>
                <a:lin ang="5400000" scaled="0"/>
                <a:tileRect r="-100000" b="-100000"/>
              </a:gradFill>
              <a:effectLst>
                <a:glow rad="228600">
                  <a:schemeClr val="tx1">
                    <a:alpha val="40000"/>
                  </a:schemeClr>
                </a:glo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34 Времена года, Осенняя песнь (октябрь).wav"/>
          </p:stSnd>
        </p:sndAc>
      </p:transition>
    </mc:Choice>
    <mc:Fallback xmlns="">
      <p:transition spd="slow">
        <p:blinds dir="vert"/>
        <p:sndAc>
          <p:stSnd>
            <p:snd r:embed="rId5" name="34 Времена года, Осенняя песнь (октябрь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6" name="Рисунок 5" descr="rast06.jpg"/>
            <p:cNvPicPr>
              <a:picLocks noChangeAspect="1"/>
            </p:cNvPicPr>
            <p:nvPr/>
          </p:nvPicPr>
          <p:blipFill>
            <a:blip r:embed="rId2" cstate="print"/>
            <a:srcRect l="8593"/>
            <a:stretch>
              <a:fillRect/>
            </a:stretch>
          </p:blipFill>
          <p:spPr>
            <a:xfrm>
              <a:off x="0" y="0"/>
              <a:ext cx="9144000" cy="3756454"/>
            </a:xfrm>
            <a:prstGeom prst="rect">
              <a:avLst/>
            </a:prstGeom>
          </p:spPr>
        </p:pic>
        <p:pic>
          <p:nvPicPr>
            <p:cNvPr id="7" name="Рисунок 6" descr="rast06.jpg"/>
            <p:cNvPicPr>
              <a:picLocks noChangeAspect="1"/>
            </p:cNvPicPr>
            <p:nvPr/>
          </p:nvPicPr>
          <p:blipFill>
            <a:blip r:embed="rId2" cstate="print"/>
            <a:srcRect l="8593" b="16323"/>
            <a:stretch>
              <a:fillRect/>
            </a:stretch>
          </p:blipFill>
          <p:spPr>
            <a:xfrm>
              <a:off x="0" y="3714752"/>
              <a:ext cx="9144000" cy="3143248"/>
            </a:xfrm>
            <a:prstGeom prst="rect">
              <a:avLst/>
            </a:prstGeom>
          </p:spPr>
        </p:pic>
      </p:grpSp>
      <p:sp>
        <p:nvSpPr>
          <p:cNvPr id="8" name="Прямоугольник 7"/>
          <p:cNvSpPr/>
          <p:nvPr/>
        </p:nvSpPr>
        <p:spPr>
          <a:xfrm>
            <a:off x="1078844" y="72000"/>
            <a:ext cx="8065156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n>
                  <a:solidFill>
                    <a:srgbClr val="003300"/>
                  </a:solidFill>
                </a:ln>
                <a:solidFill>
                  <a:srgbClr val="008000"/>
                </a:solidFill>
                <a:latin typeface="Century Schoolbook" pitchFamily="18" charset="0"/>
              </a:rPr>
              <a:t>Лариса Петрівна Косач,</a:t>
            </a:r>
          </a:p>
          <a:p>
            <a:pPr algn="ctr"/>
            <a:endParaRPr lang="uk-UA" sz="3600" b="1" i="1" dirty="0" smtClean="0">
              <a:ln>
                <a:solidFill>
                  <a:srgbClr val="003300"/>
                </a:solidFill>
              </a:ln>
              <a:solidFill>
                <a:srgbClr val="008000"/>
              </a:solidFill>
              <a:latin typeface="Century Schoolbook" pitchFamily="18" charset="0"/>
            </a:endParaRPr>
          </a:p>
          <a:p>
            <a:pPr algn="ctr"/>
            <a:endParaRPr lang="uk-UA" sz="3600" b="1" i="1" dirty="0" smtClean="0">
              <a:ln>
                <a:solidFill>
                  <a:srgbClr val="003300"/>
                </a:solidFill>
              </a:ln>
              <a:solidFill>
                <a:srgbClr val="008000"/>
              </a:solidFill>
              <a:latin typeface="Century Schoolbook" pitchFamily="18" charset="0"/>
            </a:endParaRPr>
          </a:p>
          <a:p>
            <a:pPr algn="ctr"/>
            <a:endParaRPr lang="uk-UA" sz="3600" b="1" i="1" dirty="0" smtClean="0">
              <a:ln>
                <a:solidFill>
                  <a:srgbClr val="003300"/>
                </a:solidFill>
              </a:ln>
              <a:solidFill>
                <a:srgbClr val="008000"/>
              </a:solidFill>
              <a:latin typeface="Century Schoolbook" pitchFamily="18" charset="0"/>
            </a:endParaRPr>
          </a:p>
          <a:p>
            <a:pPr algn="ctr"/>
            <a:endParaRPr lang="ru-RU" sz="3600" b="1" i="1" dirty="0" smtClean="0">
              <a:ln>
                <a:solidFill>
                  <a:srgbClr val="003300"/>
                </a:solidFill>
              </a:ln>
              <a:solidFill>
                <a:srgbClr val="008000"/>
              </a:solidFill>
              <a:latin typeface="Century Schoolbook" pitchFamily="18" charset="0"/>
            </a:endParaRPr>
          </a:p>
          <a:p>
            <a:pPr algn="ctr"/>
            <a:endParaRPr lang="ru-RU" sz="3600" b="1" i="1" dirty="0" smtClean="0">
              <a:ln>
                <a:solidFill>
                  <a:srgbClr val="003300"/>
                </a:solidFill>
              </a:ln>
              <a:solidFill>
                <a:srgbClr val="008000"/>
              </a:solidFill>
              <a:latin typeface="Century Schoolbook" pitchFamily="18" charset="0"/>
            </a:endParaRPr>
          </a:p>
          <a:p>
            <a:pPr algn="ctr"/>
            <a:endParaRPr lang="ru-RU" sz="3600" b="1" i="1" dirty="0" smtClean="0">
              <a:ln>
                <a:solidFill>
                  <a:srgbClr val="003300"/>
                </a:solidFill>
              </a:ln>
              <a:solidFill>
                <a:srgbClr val="008000"/>
              </a:solidFill>
              <a:latin typeface="Century Schoolbook" pitchFamily="18" charset="0"/>
            </a:endParaRPr>
          </a:p>
          <a:p>
            <a:pPr algn="ctr"/>
            <a:endParaRPr lang="ru-RU" sz="3600" b="1" i="1" dirty="0" smtClean="0">
              <a:ln>
                <a:solidFill>
                  <a:srgbClr val="003300"/>
                </a:solidFill>
              </a:ln>
              <a:solidFill>
                <a:srgbClr val="008000"/>
              </a:solidFill>
              <a:latin typeface="Century Schoolbook" pitchFamily="18" charset="0"/>
            </a:endParaRPr>
          </a:p>
          <a:p>
            <a:pPr algn="ctr"/>
            <a:r>
              <a:rPr lang="ru-RU" sz="3600" b="1" i="1" dirty="0" smtClean="0">
                <a:ln>
                  <a:solidFill>
                    <a:srgbClr val="003300"/>
                  </a:solidFill>
                </a:ln>
                <a:solidFill>
                  <a:srgbClr val="008000"/>
                </a:solidFill>
                <a:latin typeface="Century Schoolbook" pitchFamily="18" charset="0"/>
              </a:rPr>
              <a:t> </a:t>
            </a:r>
          </a:p>
          <a:p>
            <a:pPr algn="ctr"/>
            <a:r>
              <a:rPr lang="ru-RU" sz="3600" b="1" i="1" dirty="0" smtClean="0">
                <a:ln>
                  <a:solidFill>
                    <a:srgbClr val="003300"/>
                  </a:solidFill>
                </a:ln>
                <a:solidFill>
                  <a:srgbClr val="008000"/>
                </a:solidFill>
                <a:latin typeface="Century Schoolbook" pitchFamily="18" charset="0"/>
              </a:rPr>
              <a:t>в одруженні — Квітка, </a:t>
            </a:r>
          </a:p>
          <a:p>
            <a:pPr algn="ctr"/>
            <a:r>
              <a:rPr lang="ru-RU" sz="3600" b="1" i="1" dirty="0" smtClean="0">
                <a:ln>
                  <a:solidFill>
                    <a:srgbClr val="003300"/>
                  </a:solidFill>
                </a:ln>
                <a:solidFill>
                  <a:srgbClr val="008000"/>
                </a:solidFill>
                <a:latin typeface="Century Schoolbook" pitchFamily="18" charset="0"/>
              </a:rPr>
              <a:t>відома читачам як </a:t>
            </a:r>
          </a:p>
          <a:p>
            <a:pPr algn="ctr"/>
            <a:r>
              <a:rPr lang="ru-RU" sz="3600" b="1" i="1" dirty="0" smtClean="0">
                <a:ln>
                  <a:solidFill>
                    <a:srgbClr val="003300"/>
                  </a:solidFill>
                </a:ln>
                <a:solidFill>
                  <a:srgbClr val="008000"/>
                </a:solidFill>
                <a:latin typeface="Century Schoolbook" pitchFamily="18" charset="0"/>
              </a:rPr>
              <a:t>Леся Українка. </a:t>
            </a:r>
          </a:p>
        </p:txBody>
      </p:sp>
      <p:pic>
        <p:nvPicPr>
          <p:cNvPr id="4" name="Рисунок 3" descr="1316.jpg"/>
          <p:cNvPicPr>
            <a:picLocks noChangeAspect="1"/>
          </p:cNvPicPr>
          <p:nvPr/>
        </p:nvPicPr>
        <p:blipFill>
          <a:blip r:embed="rId3" cstate="print"/>
          <a:srcRect l="22500" t="17442" r="15624" b="34989"/>
          <a:stretch>
            <a:fillRect/>
          </a:stretch>
        </p:blipFill>
        <p:spPr>
          <a:xfrm>
            <a:off x="2714612" y="785794"/>
            <a:ext cx="4636326" cy="4214842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Рисунок 4" descr="rast06.jpg"/>
            <p:cNvPicPr>
              <a:picLocks noChangeAspect="1"/>
            </p:cNvPicPr>
            <p:nvPr/>
          </p:nvPicPr>
          <p:blipFill>
            <a:blip r:embed="rId2" cstate="print"/>
            <a:srcRect l="8593"/>
            <a:stretch>
              <a:fillRect/>
            </a:stretch>
          </p:blipFill>
          <p:spPr>
            <a:xfrm>
              <a:off x="0" y="0"/>
              <a:ext cx="9144000" cy="3756454"/>
            </a:xfrm>
            <a:prstGeom prst="rect">
              <a:avLst/>
            </a:prstGeom>
          </p:spPr>
        </p:pic>
        <p:pic>
          <p:nvPicPr>
            <p:cNvPr id="6" name="Рисунок 5" descr="rast06.jpg"/>
            <p:cNvPicPr>
              <a:picLocks noChangeAspect="1"/>
            </p:cNvPicPr>
            <p:nvPr/>
          </p:nvPicPr>
          <p:blipFill>
            <a:blip r:embed="rId2" cstate="print"/>
            <a:srcRect l="8593" b="16323"/>
            <a:stretch>
              <a:fillRect/>
            </a:stretch>
          </p:blipFill>
          <p:spPr>
            <a:xfrm>
              <a:off x="0" y="3714752"/>
              <a:ext cx="9144000" cy="3143248"/>
            </a:xfrm>
            <a:prstGeom prst="rect">
              <a:avLst/>
            </a:prstGeom>
          </p:spPr>
        </p:pic>
      </p:grpSp>
      <p:sp>
        <p:nvSpPr>
          <p:cNvPr id="8" name="Прямоугольник 7"/>
          <p:cNvSpPr/>
          <p:nvPr/>
        </p:nvSpPr>
        <p:spPr>
          <a:xfrm>
            <a:off x="1080000" y="0"/>
            <a:ext cx="8065156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ln>
                  <a:solidFill>
                    <a:srgbClr val="003300"/>
                  </a:solidFill>
                </a:ln>
                <a:solidFill>
                  <a:srgbClr val="008000"/>
                </a:solidFill>
                <a:latin typeface="Century Schoolbook" pitchFamily="18" charset="0"/>
              </a:rPr>
              <a:t>Н</a:t>
            </a:r>
            <a:r>
              <a:rPr lang="ru-RU" sz="3600" b="1" i="1" dirty="0" smtClean="0">
                <a:ln>
                  <a:solidFill>
                    <a:srgbClr val="003300"/>
                  </a:solidFill>
                </a:ln>
                <a:solidFill>
                  <a:srgbClr val="008000"/>
                </a:solidFill>
                <a:latin typeface="Century Schoolbook" pitchFamily="18" charset="0"/>
              </a:rPr>
              <a:t>ародилася </a:t>
            </a:r>
            <a:r>
              <a:rPr lang="uk-UA" sz="3600" b="1" i="1" dirty="0" smtClean="0">
                <a:ln>
                  <a:solidFill>
                    <a:srgbClr val="003300"/>
                  </a:solidFill>
                </a:ln>
                <a:solidFill>
                  <a:srgbClr val="008000"/>
                </a:solidFill>
                <a:latin typeface="Century Schoolbook" pitchFamily="18" charset="0"/>
              </a:rPr>
              <a:t>Леся Українка</a:t>
            </a:r>
            <a:endParaRPr lang="ru-RU" sz="3600" b="1" i="1" dirty="0" smtClean="0">
              <a:ln>
                <a:solidFill>
                  <a:srgbClr val="003300"/>
                </a:solidFill>
              </a:ln>
              <a:solidFill>
                <a:srgbClr val="008000"/>
              </a:solidFill>
              <a:latin typeface="Century Schoolbook" pitchFamily="18" charset="0"/>
            </a:endParaRPr>
          </a:p>
          <a:p>
            <a:pPr algn="ctr"/>
            <a:r>
              <a:rPr lang="ru-RU" sz="3500" b="1" i="1" dirty="0" smtClean="0">
                <a:ln>
                  <a:solidFill>
                    <a:srgbClr val="003300"/>
                  </a:solidFill>
                </a:ln>
                <a:solidFill>
                  <a:srgbClr val="008000"/>
                </a:solidFill>
                <a:latin typeface="Century Schoolbook" pitchFamily="18" charset="0"/>
              </a:rPr>
              <a:t>25 лютого 1871 року </a:t>
            </a:r>
          </a:p>
          <a:p>
            <a:pPr algn="ctr"/>
            <a:r>
              <a:rPr lang="ru-RU" sz="3500" b="1" i="1" dirty="0" smtClean="0">
                <a:ln>
                  <a:solidFill>
                    <a:srgbClr val="003300"/>
                  </a:solidFill>
                </a:ln>
                <a:solidFill>
                  <a:srgbClr val="008000"/>
                </a:solidFill>
                <a:latin typeface="Century Schoolbook" pitchFamily="18" charset="0"/>
              </a:rPr>
              <a:t>у Новограді-Волинському.</a:t>
            </a:r>
            <a:endParaRPr lang="ru-RU" sz="3500" b="1" i="1" dirty="0">
              <a:ln>
                <a:solidFill>
                  <a:srgbClr val="003300"/>
                </a:solidFill>
              </a:ln>
              <a:solidFill>
                <a:srgbClr val="008000"/>
              </a:solidFill>
              <a:latin typeface="Century Schoolbook" pitchFamily="18" charset="0"/>
            </a:endParaRPr>
          </a:p>
        </p:txBody>
      </p:sp>
      <p:pic>
        <p:nvPicPr>
          <p:cNvPr id="9" name="Рисунок 8" descr="006aeawc.jpeg"/>
          <p:cNvPicPr>
            <a:picLocks noChangeAspect="1"/>
          </p:cNvPicPr>
          <p:nvPr/>
        </p:nvPicPr>
        <p:blipFill>
          <a:blip r:embed="rId3" cstate="print"/>
          <a:srcRect t="12257" r="5211" b="2333"/>
          <a:stretch>
            <a:fillRect/>
          </a:stretch>
        </p:blipFill>
        <p:spPr>
          <a:xfrm>
            <a:off x="1714480" y="1872000"/>
            <a:ext cx="6715172" cy="4886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3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Рисунок 2" descr="rast06.jpg"/>
            <p:cNvPicPr>
              <a:picLocks noChangeAspect="1"/>
            </p:cNvPicPr>
            <p:nvPr/>
          </p:nvPicPr>
          <p:blipFill>
            <a:blip r:embed="rId2" cstate="print"/>
            <a:srcRect l="8593"/>
            <a:stretch>
              <a:fillRect/>
            </a:stretch>
          </p:blipFill>
          <p:spPr>
            <a:xfrm>
              <a:off x="0" y="0"/>
              <a:ext cx="9144000" cy="3756454"/>
            </a:xfrm>
            <a:prstGeom prst="rect">
              <a:avLst/>
            </a:prstGeom>
          </p:spPr>
        </p:pic>
        <p:pic>
          <p:nvPicPr>
            <p:cNvPr id="4" name="Рисунок 3" descr="rast06.jpg"/>
            <p:cNvPicPr>
              <a:picLocks noChangeAspect="1"/>
            </p:cNvPicPr>
            <p:nvPr/>
          </p:nvPicPr>
          <p:blipFill>
            <a:blip r:embed="rId2" cstate="print"/>
            <a:srcRect l="8593" b="16323"/>
            <a:stretch>
              <a:fillRect/>
            </a:stretch>
          </p:blipFill>
          <p:spPr>
            <a:xfrm>
              <a:off x="0" y="3714752"/>
              <a:ext cx="9144000" cy="3143248"/>
            </a:xfrm>
            <a:prstGeom prst="rect">
              <a:avLst/>
            </a:prstGeom>
          </p:spPr>
        </p:pic>
      </p:grpSp>
      <p:sp>
        <p:nvSpPr>
          <p:cNvPr id="13" name="Прямоугольник 12"/>
          <p:cNvSpPr/>
          <p:nvPr/>
        </p:nvSpPr>
        <p:spPr>
          <a:xfrm>
            <a:off x="1142976" y="72000"/>
            <a:ext cx="800102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Лесі пощастило з родиною. </a:t>
            </a:r>
          </a:p>
          <a:p>
            <a:r>
              <a:rPr lang="uk-UA" sz="24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Її батько – </a:t>
            </a:r>
            <a:r>
              <a:rPr lang="uk-UA" sz="32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Петро Антонович Косач</a:t>
            </a:r>
            <a:r>
              <a:rPr lang="uk-UA" sz="24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, </a:t>
            </a:r>
          </a:p>
          <a:p>
            <a:r>
              <a:rPr lang="uk-UA" sz="24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був освіченою прогресивною людиною, </a:t>
            </a:r>
          </a:p>
          <a:p>
            <a:r>
              <a:rPr lang="uk-UA" sz="24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який дуже любив літературу і живопис.</a:t>
            </a:r>
            <a:r>
              <a:rPr lang="ru-RU" sz="24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 </a:t>
            </a:r>
          </a:p>
          <a:p>
            <a:r>
              <a:rPr lang="ru-RU" sz="24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Леся найбільше вдалася в батька: </a:t>
            </a:r>
          </a:p>
          <a:p>
            <a:r>
              <a:rPr lang="ru-RU" sz="24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і вродою, і характером, </a:t>
            </a:r>
          </a:p>
          <a:p>
            <a:r>
              <a:rPr lang="ru-RU" sz="24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і звичками. Обидва вони </a:t>
            </a:r>
          </a:p>
          <a:p>
            <a:r>
              <a:rPr lang="ru-RU" sz="24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були однаково лагідні та </a:t>
            </a:r>
          </a:p>
          <a:p>
            <a:r>
              <a:rPr lang="ru-RU" sz="24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безмежно добрі, стримані, </a:t>
            </a:r>
          </a:p>
          <a:p>
            <a:r>
              <a:rPr lang="ru-RU" sz="24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терплячі, однаково </a:t>
            </a:r>
          </a:p>
          <a:p>
            <a:r>
              <a:rPr lang="ru-RU" sz="24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наділені виключною </a:t>
            </a:r>
          </a:p>
          <a:p>
            <a:r>
              <a:rPr lang="ru-RU" sz="24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силою волі. Вони обоє були </a:t>
            </a:r>
          </a:p>
          <a:p>
            <a:r>
              <a:rPr lang="ru-RU" sz="24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поблажливі в ставленні до </a:t>
            </a:r>
          </a:p>
          <a:p>
            <a:r>
              <a:rPr lang="ru-RU" sz="24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інших, але не до себе, </a:t>
            </a:r>
          </a:p>
          <a:p>
            <a:r>
              <a:rPr lang="ru-RU" sz="24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важко уявити, щоб вони </a:t>
            </a:r>
          </a:p>
          <a:p>
            <a:r>
              <a:rPr lang="ru-RU" sz="24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зробили щось таке, що </a:t>
            </a:r>
          </a:p>
          <a:p>
            <a:r>
              <a:rPr lang="ru-RU" sz="24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вважали за нечесне. </a:t>
            </a:r>
          </a:p>
        </p:txBody>
      </p:sp>
      <p:pic>
        <p:nvPicPr>
          <p:cNvPr id="8" name="Рисунок 7" descr="8861.jpg"/>
          <p:cNvPicPr>
            <a:picLocks noChangeAspect="1"/>
          </p:cNvPicPr>
          <p:nvPr/>
        </p:nvPicPr>
        <p:blipFill>
          <a:blip r:embed="rId3" cstate="print"/>
          <a:srcRect l="15927" t="2440" r="16021" b="21934"/>
          <a:stretch>
            <a:fillRect/>
          </a:stretch>
        </p:blipFill>
        <p:spPr>
          <a:xfrm>
            <a:off x="5857884" y="2143116"/>
            <a:ext cx="3071834" cy="4429156"/>
          </a:xfrm>
          <a:prstGeom prst="rect">
            <a:avLst/>
          </a:prstGeom>
        </p:spPr>
      </p:pic>
      <p:pic>
        <p:nvPicPr>
          <p:cNvPr id="14" name="Рисунок 13" descr="Петро Антонович Косач, батько Лесі Українки Фото початку 1890-х рр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57884" y="2143116"/>
            <a:ext cx="3108745" cy="4425261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Рисунок 2" descr="rast06.jpg"/>
            <p:cNvPicPr>
              <a:picLocks noChangeAspect="1"/>
            </p:cNvPicPr>
            <p:nvPr/>
          </p:nvPicPr>
          <p:blipFill>
            <a:blip r:embed="rId2" cstate="print"/>
            <a:srcRect l="8593"/>
            <a:stretch>
              <a:fillRect/>
            </a:stretch>
          </p:blipFill>
          <p:spPr>
            <a:xfrm>
              <a:off x="0" y="0"/>
              <a:ext cx="9144000" cy="3756454"/>
            </a:xfrm>
            <a:prstGeom prst="rect">
              <a:avLst/>
            </a:prstGeom>
          </p:spPr>
        </p:pic>
        <p:pic>
          <p:nvPicPr>
            <p:cNvPr id="4" name="Рисунок 3" descr="rast06.jpg"/>
            <p:cNvPicPr>
              <a:picLocks noChangeAspect="1"/>
            </p:cNvPicPr>
            <p:nvPr/>
          </p:nvPicPr>
          <p:blipFill>
            <a:blip r:embed="rId2" cstate="print"/>
            <a:srcRect l="8593" b="16323"/>
            <a:stretch>
              <a:fillRect/>
            </a:stretch>
          </p:blipFill>
          <p:spPr>
            <a:xfrm>
              <a:off x="0" y="3714752"/>
              <a:ext cx="9144000" cy="3143248"/>
            </a:xfrm>
            <a:prstGeom prst="rect">
              <a:avLst/>
            </a:prstGeom>
          </p:spPr>
        </p:pic>
      </p:grpSp>
      <p:sp>
        <p:nvSpPr>
          <p:cNvPr id="8" name="Прямоугольник 7"/>
          <p:cNvSpPr/>
          <p:nvPr/>
        </p:nvSpPr>
        <p:spPr>
          <a:xfrm>
            <a:off x="4286248" y="3286124"/>
            <a:ext cx="48577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Лесина мати палко кохалася в мистецтві, </a:t>
            </a:r>
          </a:p>
          <a:p>
            <a:pPr algn="ctr"/>
            <a:r>
              <a:rPr lang="ru-RU" sz="24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невтомно збирала його зразки: різні орнаменти, тканини, вишиванки, а також пісні, казки.</a:t>
            </a:r>
            <a:endParaRPr lang="ru-RU" sz="2400" b="1" i="1" dirty="0">
              <a:ln>
                <a:solidFill>
                  <a:srgbClr val="006600"/>
                </a:solidFill>
              </a:ln>
              <a:solidFill>
                <a:srgbClr val="006600"/>
              </a:solidFill>
              <a:latin typeface="Century Schoolbook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0"/>
            <a:ext cx="81439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dirty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Мати Лесі Українки — </a:t>
            </a:r>
          </a:p>
          <a:p>
            <a:r>
              <a:rPr lang="uk-UA" sz="32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               Ольга </a:t>
            </a:r>
            <a:r>
              <a:rPr lang="uk-UA" sz="3200" b="1" i="1" dirty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Петрівна Косач</a:t>
            </a:r>
            <a:r>
              <a:rPr lang="uk-UA" sz="2400" b="1" i="1" dirty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, </a:t>
            </a:r>
            <a:endParaRPr lang="uk-UA" sz="2400" b="1" i="1" dirty="0" smtClean="0">
              <a:ln>
                <a:solidFill>
                  <a:srgbClr val="006600"/>
                </a:solidFill>
              </a:ln>
              <a:solidFill>
                <a:srgbClr val="006600"/>
              </a:solidFill>
              <a:latin typeface="Century Schoolbook" pitchFamily="18" charset="0"/>
            </a:endParaRPr>
          </a:p>
          <a:p>
            <a:r>
              <a:rPr lang="uk-UA" sz="24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відома </a:t>
            </a:r>
            <a:r>
              <a:rPr lang="uk-UA" sz="2400" b="1" i="1" dirty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на той час українська </a:t>
            </a:r>
            <a:r>
              <a:rPr lang="uk-UA" sz="24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письменниця, друкувалася під прізвищем </a:t>
            </a:r>
            <a:r>
              <a:rPr lang="uk-UA" sz="32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Олена Пчілка.</a:t>
            </a:r>
            <a:endParaRPr lang="uk-UA" sz="2400" b="1" i="1" dirty="0" smtClean="0">
              <a:ln>
                <a:solidFill>
                  <a:srgbClr val="006600"/>
                </a:solidFill>
              </a:ln>
              <a:solidFill>
                <a:srgbClr val="006600"/>
              </a:solidFill>
              <a:latin typeface="Century Schoolbook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786182" y="1764000"/>
            <a:ext cx="53578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Вона мала величезний вплив   на доньку, сама вибрала їй високо зобов'язуючий </a:t>
            </a:r>
          </a:p>
          <a:p>
            <a:pPr algn="ctr"/>
            <a:r>
              <a:rPr lang="uk-UA" sz="24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псевдонім — Українка.</a:t>
            </a:r>
            <a:r>
              <a:rPr lang="uk-UA" sz="2400" b="1" i="1" dirty="0" smtClean="0">
                <a:solidFill>
                  <a:srgbClr val="006600"/>
                </a:solidFill>
                <a:latin typeface="Century Schoolbook" pitchFamily="18" charset="0"/>
              </a:rPr>
              <a:t> </a:t>
            </a:r>
            <a:endParaRPr lang="ru-RU" sz="2400" b="1" i="1" dirty="0">
              <a:solidFill>
                <a:srgbClr val="006600"/>
              </a:solidFill>
              <a:latin typeface="Century Schoolbook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071934" y="5500702"/>
            <a:ext cx="50720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У сім'ї виховувалось шестеро дітей, яких </a:t>
            </a:r>
            <a:r>
              <a:rPr lang="uk-UA" sz="24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єднала </a:t>
            </a:r>
          </a:p>
          <a:p>
            <a:pPr algn="ctr"/>
            <a:r>
              <a:rPr lang="uk-UA" sz="24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велика любов і дружба.</a:t>
            </a:r>
          </a:p>
        </p:txBody>
      </p:sp>
      <p:pic>
        <p:nvPicPr>
          <p:cNvPr id="12" name="Рисунок 11" descr="16 Олена Пчілка та Леся Українка (праворуч). Ялта (Крим). Фото грудня 1897 – січня 1898 р..jpg"/>
          <p:cNvPicPr>
            <a:picLocks noChangeAspect="1"/>
          </p:cNvPicPr>
          <p:nvPr/>
        </p:nvPicPr>
        <p:blipFill>
          <a:blip r:embed="rId3" cstate="print"/>
          <a:srcRect l="19206" t="23566"/>
          <a:stretch>
            <a:fillRect/>
          </a:stretch>
        </p:blipFill>
        <p:spPr>
          <a:xfrm>
            <a:off x="642910" y="1928802"/>
            <a:ext cx="3286148" cy="4657397"/>
          </a:xfrm>
          <a:prstGeom prst="rect">
            <a:avLst/>
          </a:prstGeom>
        </p:spPr>
      </p:pic>
      <p:pic>
        <p:nvPicPr>
          <p:cNvPr id="11" name="Рисунок 10" descr="Олена Петрівна Косач (з Драгоманових), мати Лесі Українки. Фото 1896 року..jpg"/>
          <p:cNvPicPr>
            <a:picLocks noChangeAspect="1"/>
          </p:cNvPicPr>
          <p:nvPr/>
        </p:nvPicPr>
        <p:blipFill>
          <a:blip r:embed="rId4" cstate="print"/>
          <a:srcRect l="434"/>
          <a:stretch>
            <a:fillRect/>
          </a:stretch>
        </p:blipFill>
        <p:spPr>
          <a:xfrm>
            <a:off x="642910" y="1928802"/>
            <a:ext cx="3286147" cy="4714931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Рисунок 2" descr="rast06.jpg"/>
            <p:cNvPicPr>
              <a:picLocks noChangeAspect="1"/>
            </p:cNvPicPr>
            <p:nvPr/>
          </p:nvPicPr>
          <p:blipFill>
            <a:blip r:embed="rId2" cstate="print"/>
            <a:srcRect l="8593"/>
            <a:stretch>
              <a:fillRect/>
            </a:stretch>
          </p:blipFill>
          <p:spPr>
            <a:xfrm>
              <a:off x="0" y="0"/>
              <a:ext cx="9144000" cy="3756454"/>
            </a:xfrm>
            <a:prstGeom prst="rect">
              <a:avLst/>
            </a:prstGeom>
          </p:spPr>
        </p:pic>
        <p:pic>
          <p:nvPicPr>
            <p:cNvPr id="4" name="Рисунок 3" descr="rast06.jpg"/>
            <p:cNvPicPr>
              <a:picLocks noChangeAspect="1"/>
            </p:cNvPicPr>
            <p:nvPr/>
          </p:nvPicPr>
          <p:blipFill>
            <a:blip r:embed="rId2" cstate="print"/>
            <a:srcRect l="8593" b="16323"/>
            <a:stretch>
              <a:fillRect/>
            </a:stretch>
          </p:blipFill>
          <p:spPr>
            <a:xfrm>
              <a:off x="0" y="3714752"/>
              <a:ext cx="9144000" cy="3143248"/>
            </a:xfrm>
            <a:prstGeom prst="rect">
              <a:avLst/>
            </a:prstGeom>
          </p:spPr>
        </p:pic>
      </p:grpSp>
      <p:pic>
        <p:nvPicPr>
          <p:cNvPr id="9" name="Рисунок 8" descr="01 Лариса Косач. Фото 1878..1879 рр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890490"/>
            <a:ext cx="3714776" cy="596751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000496" y="684000"/>
            <a:ext cx="5143504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Завжди радісна та весела, Леся любила співати й дуже добре танцювала із братом “козака”. Коли їй виповнилося 5 років, батьки купили їй фортепіано. Вона не тільки успішно вчилась грати, а й сама бралася складати музичні твори. Любила Леся й серйозну роботу – господарчу. Вона завжди мала свій квітник і город, сама його обробляла й доглядала. </a:t>
            </a:r>
          </a:p>
          <a:p>
            <a:pPr algn="ctr"/>
            <a:r>
              <a:rPr lang="ru-RU" sz="22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Зовсім маленької – в 6 років – навчилася шити і вишивати, </a:t>
            </a:r>
          </a:p>
          <a:p>
            <a:pPr algn="ctr"/>
            <a:r>
              <a:rPr lang="ru-RU" sz="22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а згодом навіть взялася мережити батькові сорочку. </a:t>
            </a:r>
          </a:p>
          <a:p>
            <a:pPr algn="ctr"/>
            <a:r>
              <a:rPr lang="ru-RU" sz="22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У віці восьми років </a:t>
            </a:r>
          </a:p>
          <a:p>
            <a:pPr algn="ctr"/>
            <a:r>
              <a:rPr lang="ru-RU" sz="22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написала перший вірш.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071538" y="0"/>
            <a:ext cx="80724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Грамоти Леся навчилася дуже рано.</a:t>
            </a:r>
            <a:r>
              <a:rPr lang="uk-UA" sz="22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 </a:t>
            </a:r>
            <a:r>
              <a:rPr lang="ru-RU" sz="22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Коли їй було</a:t>
            </a:r>
          </a:p>
          <a:p>
            <a:pPr algn="ctr"/>
            <a:r>
              <a:rPr lang="ru-RU" sz="22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 4 роки, вона вже дуже добре володіла читанням. </a:t>
            </a:r>
            <a:endParaRPr lang="ru-RU" sz="2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Рисунок 2" descr="rast06.jpg"/>
            <p:cNvPicPr>
              <a:picLocks noChangeAspect="1"/>
            </p:cNvPicPr>
            <p:nvPr/>
          </p:nvPicPr>
          <p:blipFill>
            <a:blip r:embed="rId2" cstate="print"/>
            <a:srcRect l="8593"/>
            <a:stretch>
              <a:fillRect/>
            </a:stretch>
          </p:blipFill>
          <p:spPr>
            <a:xfrm>
              <a:off x="0" y="0"/>
              <a:ext cx="9144000" cy="3756454"/>
            </a:xfrm>
            <a:prstGeom prst="rect">
              <a:avLst/>
            </a:prstGeom>
          </p:spPr>
        </p:pic>
        <p:pic>
          <p:nvPicPr>
            <p:cNvPr id="4" name="Рисунок 3" descr="rast06.jpg"/>
            <p:cNvPicPr>
              <a:picLocks noChangeAspect="1"/>
            </p:cNvPicPr>
            <p:nvPr/>
          </p:nvPicPr>
          <p:blipFill>
            <a:blip r:embed="rId2" cstate="print"/>
            <a:srcRect l="8593" b="16323"/>
            <a:stretch>
              <a:fillRect/>
            </a:stretch>
          </p:blipFill>
          <p:spPr>
            <a:xfrm>
              <a:off x="0" y="3714752"/>
              <a:ext cx="9144000" cy="3143248"/>
            </a:xfrm>
            <a:prstGeom prst="rect">
              <a:avLst/>
            </a:prstGeom>
          </p:spPr>
        </p:pic>
      </p:grpSp>
      <p:sp>
        <p:nvSpPr>
          <p:cNvPr id="12" name="Прямоугольник 11"/>
          <p:cNvSpPr/>
          <p:nvPr/>
        </p:nvSpPr>
        <p:spPr>
          <a:xfrm>
            <a:off x="1142976" y="0"/>
            <a:ext cx="80010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Сердечна дружба єднає Ларису з її старшим братом Михайлом. За нерозлучність в сім'ї </a:t>
            </a:r>
          </a:p>
          <a:p>
            <a:pPr algn="ctr"/>
            <a:r>
              <a:rPr lang="ru-RU" sz="2400" b="1" i="1" dirty="0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latin typeface="Century Schoolbook" pitchFamily="18" charset="0"/>
              </a:rPr>
              <a:t>їх називали спільним ім'ям «Мишолосіє», пізніше Ларису перезвали в сім'ї на Лесю.</a:t>
            </a:r>
            <a:endParaRPr lang="ru-RU" sz="2400" b="1" i="1" dirty="0">
              <a:ln>
                <a:solidFill>
                  <a:srgbClr val="006600"/>
                </a:solidFill>
              </a:ln>
              <a:solidFill>
                <a:srgbClr val="006600"/>
              </a:solidFill>
              <a:latin typeface="Century Schoolbook" pitchFamily="18" charset="0"/>
            </a:endParaRPr>
          </a:p>
        </p:txBody>
      </p:sp>
      <p:pic>
        <p:nvPicPr>
          <p:cNvPr id="13" name="Рисунок 12" descr="02 Лариса Косач з братом Михайлом. Фото 1880..1881 рр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1824271"/>
            <a:ext cx="3319188" cy="5000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ік">
  <a:themeElements>
    <a:clrScheme name="Поті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і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і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3442</TotalTime>
  <Words>631</Words>
  <Application>Microsoft Office PowerPoint</Application>
  <PresentationFormat>Екран (4:3)</PresentationFormat>
  <Paragraphs>86</Paragraphs>
  <Slides>23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23</vt:i4>
      </vt:variant>
    </vt:vector>
  </HeadingPairs>
  <TitlesOfParts>
    <vt:vector size="24" baseType="lpstr">
      <vt:lpstr>Потік</vt:lpstr>
      <vt:lpstr>Урок читання 4 класі  «Біда навчить»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Біда навчить</dc:title>
  <dc:creator>Мотельницька Л.Б</dc:creator>
  <cp:lastModifiedBy>XTreme.ws</cp:lastModifiedBy>
  <cp:revision>321</cp:revision>
  <dcterms:created xsi:type="dcterms:W3CDTF">2011-01-21T21:52:56Z</dcterms:created>
  <dcterms:modified xsi:type="dcterms:W3CDTF">2014-03-19T09:28:05Z</dcterms:modified>
</cp:coreProperties>
</file>